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2912B1"/>
                </a:solidFill>
                <a:latin typeface="Monotype Corsiva"/>
                <a:cs typeface="Monotype Corsiv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2912B1"/>
                </a:solidFill>
                <a:latin typeface="Monotype Corsiva"/>
                <a:cs typeface="Monotype Corsiv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2912B1"/>
                </a:solidFill>
                <a:latin typeface="Monotype Corsiva"/>
                <a:cs typeface="Monotype Corsiv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763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763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3429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333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1143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915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156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95069" y="2949067"/>
            <a:ext cx="5893434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1">
                <a:solidFill>
                  <a:srgbClr val="2912B1"/>
                </a:solidFill>
                <a:latin typeface="Monotype Corsiva"/>
                <a:cs typeface="Monotype Corsiv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6303" y="1076960"/>
            <a:ext cx="8051393" cy="3683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2975" y="0"/>
            <a:ext cx="47625" cy="6858000"/>
          </a:xfrm>
          <a:custGeom>
            <a:avLst/>
            <a:gdLst/>
            <a:ahLst/>
            <a:cxnLst/>
            <a:rect l="l" t="t" r="r" b="b"/>
            <a:pathLst>
              <a:path w="47625" h="6858000">
                <a:moveTo>
                  <a:pt x="0" y="6858000"/>
                </a:moveTo>
                <a:lnTo>
                  <a:pt x="47625" y="6858000"/>
                </a:lnTo>
                <a:lnTo>
                  <a:pt x="4762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2688" y="0"/>
            <a:ext cx="3175" cy="6858000"/>
          </a:xfrm>
          <a:custGeom>
            <a:avLst/>
            <a:gdLst/>
            <a:ahLst/>
            <a:cxnLst/>
            <a:rect l="l" t="t" r="r" b="b"/>
            <a:pathLst>
              <a:path w="3175" h="6858000">
                <a:moveTo>
                  <a:pt x="0" y="6858000"/>
                </a:moveTo>
                <a:lnTo>
                  <a:pt x="3136" y="6858000"/>
                </a:lnTo>
                <a:lnTo>
                  <a:pt x="31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0"/>
            <a:ext cx="445134" cy="6858000"/>
          </a:xfrm>
          <a:custGeom>
            <a:avLst/>
            <a:gdLst/>
            <a:ahLst/>
            <a:cxnLst/>
            <a:rect l="l" t="t" r="r" b="b"/>
            <a:pathLst>
              <a:path w="445134" h="6858000">
                <a:moveTo>
                  <a:pt x="0" y="6858000"/>
                </a:moveTo>
                <a:lnTo>
                  <a:pt x="444538" y="6858000"/>
                </a:lnTo>
                <a:lnTo>
                  <a:pt x="44453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6339" y="0"/>
            <a:ext cx="104775" cy="6858000"/>
          </a:xfrm>
          <a:custGeom>
            <a:avLst/>
            <a:gdLst/>
            <a:ahLst/>
            <a:cxnLst/>
            <a:rect l="l" t="t" r="r" b="b"/>
            <a:pathLst>
              <a:path w="104775" h="6858000">
                <a:moveTo>
                  <a:pt x="0" y="6858000"/>
                </a:moveTo>
                <a:lnTo>
                  <a:pt x="104664" y="6858000"/>
                </a:lnTo>
                <a:lnTo>
                  <a:pt x="10466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D9C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0600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30" h="6858000">
                <a:moveTo>
                  <a:pt x="0" y="6858000"/>
                </a:moveTo>
                <a:lnTo>
                  <a:pt x="150723" y="6858000"/>
                </a:lnTo>
                <a:lnTo>
                  <a:pt x="15072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D9C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54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0" y="6858000"/>
                </a:moveTo>
                <a:lnTo>
                  <a:pt x="76200" y="6858000"/>
                </a:lnTo>
                <a:lnTo>
                  <a:pt x="76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ECE8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1323" y="0"/>
            <a:ext cx="78105" cy="6858000"/>
          </a:xfrm>
          <a:custGeom>
            <a:avLst/>
            <a:gdLst/>
            <a:ahLst/>
            <a:cxnLst/>
            <a:rect l="l" t="t" r="r" b="b"/>
            <a:pathLst>
              <a:path w="78105" h="6858000">
                <a:moveTo>
                  <a:pt x="0" y="6858000"/>
                </a:moveTo>
                <a:lnTo>
                  <a:pt x="77876" y="6858000"/>
                </a:lnTo>
                <a:lnTo>
                  <a:pt x="7787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ECE8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343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5715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5825" y="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0" y="6857999"/>
                </a:moveTo>
                <a:lnTo>
                  <a:pt x="57150" y="6857999"/>
                </a:lnTo>
                <a:lnTo>
                  <a:pt x="5715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EC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5538" y="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0" y="6857999"/>
                </a:moveTo>
                <a:lnTo>
                  <a:pt x="57150" y="6857999"/>
                </a:lnTo>
                <a:lnTo>
                  <a:pt x="5715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6692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28575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6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25331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3429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91041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11429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573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62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9600" y="3429000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647700" y="0"/>
                </a:moveTo>
                <a:lnTo>
                  <a:pt x="599360" y="1776"/>
                </a:lnTo>
                <a:lnTo>
                  <a:pt x="551986" y="7021"/>
                </a:lnTo>
                <a:lnTo>
                  <a:pt x="505702" y="15611"/>
                </a:lnTo>
                <a:lnTo>
                  <a:pt x="460633" y="27419"/>
                </a:lnTo>
                <a:lnTo>
                  <a:pt x="416905" y="42321"/>
                </a:lnTo>
                <a:lnTo>
                  <a:pt x="374643" y="60191"/>
                </a:lnTo>
                <a:lnTo>
                  <a:pt x="333972" y="80905"/>
                </a:lnTo>
                <a:lnTo>
                  <a:pt x="295017" y="104337"/>
                </a:lnTo>
                <a:lnTo>
                  <a:pt x="257904" y="130362"/>
                </a:lnTo>
                <a:lnTo>
                  <a:pt x="222758" y="158854"/>
                </a:lnTo>
                <a:lnTo>
                  <a:pt x="189704" y="189690"/>
                </a:lnTo>
                <a:lnTo>
                  <a:pt x="158867" y="222743"/>
                </a:lnTo>
                <a:lnTo>
                  <a:pt x="130373" y="257888"/>
                </a:lnTo>
                <a:lnTo>
                  <a:pt x="104346" y="295001"/>
                </a:lnTo>
                <a:lnTo>
                  <a:pt x="80913" y="333955"/>
                </a:lnTo>
                <a:lnTo>
                  <a:pt x="60197" y="374626"/>
                </a:lnTo>
                <a:lnTo>
                  <a:pt x="42325" y="416889"/>
                </a:lnTo>
                <a:lnTo>
                  <a:pt x="27422" y="460619"/>
                </a:lnTo>
                <a:lnTo>
                  <a:pt x="15612" y="505690"/>
                </a:lnTo>
                <a:lnTo>
                  <a:pt x="7022" y="551977"/>
                </a:lnTo>
                <a:lnTo>
                  <a:pt x="1776" y="599355"/>
                </a:lnTo>
                <a:lnTo>
                  <a:pt x="0" y="647700"/>
                </a:lnTo>
                <a:lnTo>
                  <a:pt x="1776" y="696044"/>
                </a:lnTo>
                <a:lnTo>
                  <a:pt x="7022" y="743422"/>
                </a:lnTo>
                <a:lnTo>
                  <a:pt x="15612" y="789709"/>
                </a:lnTo>
                <a:lnTo>
                  <a:pt x="27422" y="834780"/>
                </a:lnTo>
                <a:lnTo>
                  <a:pt x="42325" y="878510"/>
                </a:lnTo>
                <a:lnTo>
                  <a:pt x="60197" y="920773"/>
                </a:lnTo>
                <a:lnTo>
                  <a:pt x="80913" y="961444"/>
                </a:lnTo>
                <a:lnTo>
                  <a:pt x="104346" y="1000398"/>
                </a:lnTo>
                <a:lnTo>
                  <a:pt x="130373" y="1037511"/>
                </a:lnTo>
                <a:lnTo>
                  <a:pt x="158867" y="1072656"/>
                </a:lnTo>
                <a:lnTo>
                  <a:pt x="189704" y="1105709"/>
                </a:lnTo>
                <a:lnTo>
                  <a:pt x="222758" y="1136545"/>
                </a:lnTo>
                <a:lnTo>
                  <a:pt x="257904" y="1165037"/>
                </a:lnTo>
                <a:lnTo>
                  <a:pt x="295017" y="1191062"/>
                </a:lnTo>
                <a:lnTo>
                  <a:pt x="333972" y="1214494"/>
                </a:lnTo>
                <a:lnTo>
                  <a:pt x="374643" y="1235208"/>
                </a:lnTo>
                <a:lnTo>
                  <a:pt x="416905" y="1253078"/>
                </a:lnTo>
                <a:lnTo>
                  <a:pt x="460633" y="1267980"/>
                </a:lnTo>
                <a:lnTo>
                  <a:pt x="505702" y="1279788"/>
                </a:lnTo>
                <a:lnTo>
                  <a:pt x="551986" y="1288378"/>
                </a:lnTo>
                <a:lnTo>
                  <a:pt x="599360" y="1293623"/>
                </a:lnTo>
                <a:lnTo>
                  <a:pt x="647700" y="1295400"/>
                </a:lnTo>
                <a:lnTo>
                  <a:pt x="696044" y="1293623"/>
                </a:lnTo>
                <a:lnTo>
                  <a:pt x="743422" y="1288378"/>
                </a:lnTo>
                <a:lnTo>
                  <a:pt x="789709" y="1279788"/>
                </a:lnTo>
                <a:lnTo>
                  <a:pt x="834780" y="1267980"/>
                </a:lnTo>
                <a:lnTo>
                  <a:pt x="878510" y="1253078"/>
                </a:lnTo>
                <a:lnTo>
                  <a:pt x="920773" y="1235208"/>
                </a:lnTo>
                <a:lnTo>
                  <a:pt x="961444" y="1214494"/>
                </a:lnTo>
                <a:lnTo>
                  <a:pt x="1000398" y="1191062"/>
                </a:lnTo>
                <a:lnTo>
                  <a:pt x="1037511" y="1165037"/>
                </a:lnTo>
                <a:lnTo>
                  <a:pt x="1072656" y="1136545"/>
                </a:lnTo>
                <a:lnTo>
                  <a:pt x="1105709" y="1105709"/>
                </a:lnTo>
                <a:lnTo>
                  <a:pt x="1136545" y="1072656"/>
                </a:lnTo>
                <a:lnTo>
                  <a:pt x="1165037" y="1037511"/>
                </a:lnTo>
                <a:lnTo>
                  <a:pt x="1191062" y="1000398"/>
                </a:lnTo>
                <a:lnTo>
                  <a:pt x="1214494" y="961444"/>
                </a:lnTo>
                <a:lnTo>
                  <a:pt x="1235208" y="920773"/>
                </a:lnTo>
                <a:lnTo>
                  <a:pt x="1253078" y="878510"/>
                </a:lnTo>
                <a:lnTo>
                  <a:pt x="1267980" y="834780"/>
                </a:lnTo>
                <a:lnTo>
                  <a:pt x="1279788" y="789709"/>
                </a:lnTo>
                <a:lnTo>
                  <a:pt x="1288378" y="743422"/>
                </a:lnTo>
                <a:lnTo>
                  <a:pt x="1293623" y="696044"/>
                </a:lnTo>
                <a:lnTo>
                  <a:pt x="1295400" y="647700"/>
                </a:lnTo>
                <a:lnTo>
                  <a:pt x="1293623" y="599355"/>
                </a:lnTo>
                <a:lnTo>
                  <a:pt x="1288378" y="551977"/>
                </a:lnTo>
                <a:lnTo>
                  <a:pt x="1279788" y="505690"/>
                </a:lnTo>
                <a:lnTo>
                  <a:pt x="1267980" y="460619"/>
                </a:lnTo>
                <a:lnTo>
                  <a:pt x="1253078" y="416889"/>
                </a:lnTo>
                <a:lnTo>
                  <a:pt x="1235208" y="374626"/>
                </a:lnTo>
                <a:lnTo>
                  <a:pt x="1214494" y="333955"/>
                </a:lnTo>
                <a:lnTo>
                  <a:pt x="1191062" y="295001"/>
                </a:lnTo>
                <a:lnTo>
                  <a:pt x="1165037" y="257888"/>
                </a:lnTo>
                <a:lnTo>
                  <a:pt x="1136545" y="222743"/>
                </a:lnTo>
                <a:lnTo>
                  <a:pt x="1105709" y="189690"/>
                </a:lnTo>
                <a:lnTo>
                  <a:pt x="1072656" y="158854"/>
                </a:lnTo>
                <a:lnTo>
                  <a:pt x="1037511" y="130362"/>
                </a:lnTo>
                <a:lnTo>
                  <a:pt x="1000398" y="104337"/>
                </a:lnTo>
                <a:lnTo>
                  <a:pt x="961444" y="80905"/>
                </a:lnTo>
                <a:lnTo>
                  <a:pt x="920773" y="60191"/>
                </a:lnTo>
                <a:lnTo>
                  <a:pt x="878510" y="42321"/>
                </a:lnTo>
                <a:lnTo>
                  <a:pt x="834780" y="27419"/>
                </a:lnTo>
                <a:lnTo>
                  <a:pt x="789709" y="15611"/>
                </a:lnTo>
                <a:lnTo>
                  <a:pt x="743422" y="7021"/>
                </a:lnTo>
                <a:lnTo>
                  <a:pt x="696044" y="1776"/>
                </a:lnTo>
                <a:lnTo>
                  <a:pt x="64770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09624" y="4866766"/>
            <a:ext cx="641985" cy="641350"/>
          </a:xfrm>
          <a:custGeom>
            <a:avLst/>
            <a:gdLst/>
            <a:ahLst/>
            <a:cxnLst/>
            <a:rect l="l" t="t" r="r" b="b"/>
            <a:pathLst>
              <a:path w="641985" h="641350">
                <a:moveTo>
                  <a:pt x="320675" y="0"/>
                </a:moveTo>
                <a:lnTo>
                  <a:pt x="273302" y="3475"/>
                </a:lnTo>
                <a:lnTo>
                  <a:pt x="228083" y="13572"/>
                </a:lnTo>
                <a:lnTo>
                  <a:pt x="185515" y="29794"/>
                </a:lnTo>
                <a:lnTo>
                  <a:pt x="146093" y="51647"/>
                </a:lnTo>
                <a:lnTo>
                  <a:pt x="110315" y="78635"/>
                </a:lnTo>
                <a:lnTo>
                  <a:pt x="78678" y="110263"/>
                </a:lnTo>
                <a:lnTo>
                  <a:pt x="51679" y="146037"/>
                </a:lnTo>
                <a:lnTo>
                  <a:pt x="29815" y="185460"/>
                </a:lnTo>
                <a:lnTo>
                  <a:pt x="13582" y="228037"/>
                </a:lnTo>
                <a:lnTo>
                  <a:pt x="3478" y="273274"/>
                </a:lnTo>
                <a:lnTo>
                  <a:pt x="0" y="320674"/>
                </a:lnTo>
                <a:lnTo>
                  <a:pt x="3478" y="368075"/>
                </a:lnTo>
                <a:lnTo>
                  <a:pt x="13582" y="413312"/>
                </a:lnTo>
                <a:lnTo>
                  <a:pt x="29815" y="455889"/>
                </a:lnTo>
                <a:lnTo>
                  <a:pt x="51679" y="495312"/>
                </a:lnTo>
                <a:lnTo>
                  <a:pt x="78678" y="531086"/>
                </a:lnTo>
                <a:lnTo>
                  <a:pt x="110315" y="562714"/>
                </a:lnTo>
                <a:lnTo>
                  <a:pt x="146093" y="589702"/>
                </a:lnTo>
                <a:lnTo>
                  <a:pt x="185515" y="611555"/>
                </a:lnTo>
                <a:lnTo>
                  <a:pt x="228083" y="627777"/>
                </a:lnTo>
                <a:lnTo>
                  <a:pt x="273302" y="637874"/>
                </a:lnTo>
                <a:lnTo>
                  <a:pt x="320675" y="641349"/>
                </a:lnTo>
                <a:lnTo>
                  <a:pt x="368078" y="637874"/>
                </a:lnTo>
                <a:lnTo>
                  <a:pt x="413323" y="627777"/>
                </a:lnTo>
                <a:lnTo>
                  <a:pt x="455913" y="611555"/>
                </a:lnTo>
                <a:lnTo>
                  <a:pt x="495351" y="589702"/>
                </a:lnTo>
                <a:lnTo>
                  <a:pt x="531141" y="562714"/>
                </a:lnTo>
                <a:lnTo>
                  <a:pt x="562786" y="531086"/>
                </a:lnTo>
                <a:lnTo>
                  <a:pt x="589791" y="495312"/>
                </a:lnTo>
                <a:lnTo>
                  <a:pt x="611659" y="455889"/>
                </a:lnTo>
                <a:lnTo>
                  <a:pt x="627893" y="413312"/>
                </a:lnTo>
                <a:lnTo>
                  <a:pt x="637998" y="368075"/>
                </a:lnTo>
                <a:lnTo>
                  <a:pt x="641476" y="320674"/>
                </a:lnTo>
                <a:lnTo>
                  <a:pt x="637998" y="273274"/>
                </a:lnTo>
                <a:lnTo>
                  <a:pt x="627893" y="228037"/>
                </a:lnTo>
                <a:lnTo>
                  <a:pt x="611659" y="185460"/>
                </a:lnTo>
                <a:lnTo>
                  <a:pt x="589791" y="146037"/>
                </a:lnTo>
                <a:lnTo>
                  <a:pt x="562786" y="110263"/>
                </a:lnTo>
                <a:lnTo>
                  <a:pt x="531141" y="78635"/>
                </a:lnTo>
                <a:lnTo>
                  <a:pt x="495351" y="51647"/>
                </a:lnTo>
                <a:lnTo>
                  <a:pt x="455913" y="29794"/>
                </a:lnTo>
                <a:lnTo>
                  <a:pt x="413323" y="13572"/>
                </a:lnTo>
                <a:lnTo>
                  <a:pt x="368078" y="3475"/>
                </a:lnTo>
                <a:lnTo>
                  <a:pt x="320675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91082" y="5500623"/>
            <a:ext cx="137159" cy="137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64207" y="5788152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19" h="274320">
                <a:moveTo>
                  <a:pt x="137160" y="0"/>
                </a:moveTo>
                <a:lnTo>
                  <a:pt x="93829" y="6992"/>
                </a:lnTo>
                <a:lnTo>
                  <a:pt x="56180" y="26462"/>
                </a:lnTo>
                <a:lnTo>
                  <a:pt x="26481" y="56153"/>
                </a:lnTo>
                <a:lnTo>
                  <a:pt x="6998" y="93805"/>
                </a:lnTo>
                <a:lnTo>
                  <a:pt x="0" y="137160"/>
                </a:lnTo>
                <a:lnTo>
                  <a:pt x="6998" y="180514"/>
                </a:lnTo>
                <a:lnTo>
                  <a:pt x="26481" y="218166"/>
                </a:lnTo>
                <a:lnTo>
                  <a:pt x="56180" y="247857"/>
                </a:lnTo>
                <a:lnTo>
                  <a:pt x="93829" y="267327"/>
                </a:lnTo>
                <a:lnTo>
                  <a:pt x="137160" y="274320"/>
                </a:lnTo>
                <a:lnTo>
                  <a:pt x="180490" y="267327"/>
                </a:lnTo>
                <a:lnTo>
                  <a:pt x="218139" y="247857"/>
                </a:lnTo>
                <a:lnTo>
                  <a:pt x="247838" y="218166"/>
                </a:lnTo>
                <a:lnTo>
                  <a:pt x="267321" y="180514"/>
                </a:lnTo>
                <a:lnTo>
                  <a:pt x="274319" y="137160"/>
                </a:lnTo>
                <a:lnTo>
                  <a:pt x="267321" y="93805"/>
                </a:lnTo>
                <a:lnTo>
                  <a:pt x="247838" y="56153"/>
                </a:lnTo>
                <a:lnTo>
                  <a:pt x="218139" y="26462"/>
                </a:lnTo>
                <a:lnTo>
                  <a:pt x="180490" y="6992"/>
                </a:lnTo>
                <a:lnTo>
                  <a:pt x="13716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05000" y="449580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134276" y="6535"/>
                </a:lnTo>
                <a:lnTo>
                  <a:pt x="90593" y="24976"/>
                </a:lnTo>
                <a:lnTo>
                  <a:pt x="53578" y="53578"/>
                </a:lnTo>
                <a:lnTo>
                  <a:pt x="24976" y="90593"/>
                </a:lnTo>
                <a:lnTo>
                  <a:pt x="6535" y="134276"/>
                </a:lnTo>
                <a:lnTo>
                  <a:pt x="0" y="182880"/>
                </a:lnTo>
                <a:lnTo>
                  <a:pt x="6535" y="231483"/>
                </a:lnTo>
                <a:lnTo>
                  <a:pt x="24976" y="275166"/>
                </a:lnTo>
                <a:lnTo>
                  <a:pt x="53578" y="312181"/>
                </a:lnTo>
                <a:lnTo>
                  <a:pt x="90593" y="340783"/>
                </a:lnTo>
                <a:lnTo>
                  <a:pt x="134276" y="359224"/>
                </a:lnTo>
                <a:lnTo>
                  <a:pt x="182880" y="365760"/>
                </a:lnTo>
                <a:lnTo>
                  <a:pt x="231483" y="359224"/>
                </a:lnTo>
                <a:lnTo>
                  <a:pt x="275166" y="340783"/>
                </a:lnTo>
                <a:lnTo>
                  <a:pt x="312181" y="312181"/>
                </a:lnTo>
                <a:lnTo>
                  <a:pt x="340783" y="275166"/>
                </a:lnTo>
                <a:lnTo>
                  <a:pt x="359224" y="231483"/>
                </a:lnTo>
                <a:lnTo>
                  <a:pt x="365760" y="182880"/>
                </a:lnTo>
                <a:lnTo>
                  <a:pt x="359224" y="134276"/>
                </a:lnTo>
                <a:lnTo>
                  <a:pt x="340783" y="90593"/>
                </a:lnTo>
                <a:lnTo>
                  <a:pt x="312181" y="53578"/>
                </a:lnTo>
                <a:lnTo>
                  <a:pt x="275166" y="24976"/>
                </a:lnTo>
                <a:lnTo>
                  <a:pt x="231483" y="6535"/>
                </a:lnTo>
                <a:lnTo>
                  <a:pt x="18288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435350" algn="l"/>
              </a:tabLst>
            </a:pPr>
            <a:r>
              <a:rPr spc="-10" dirty="0"/>
              <a:t>G</a:t>
            </a:r>
            <a:r>
              <a:rPr dirty="0"/>
              <a:t>E</a:t>
            </a:r>
            <a:r>
              <a:rPr spc="-10" dirty="0"/>
              <a:t>N</a:t>
            </a:r>
            <a:r>
              <a:rPr spc="5" dirty="0"/>
              <a:t>E</a:t>
            </a:r>
            <a:r>
              <a:rPr spc="10" dirty="0"/>
              <a:t>T</a:t>
            </a:r>
            <a:r>
              <a:rPr spc="5" dirty="0"/>
              <a:t>I</a:t>
            </a:r>
            <a:r>
              <a:rPr spc="-10" dirty="0"/>
              <a:t>C</a:t>
            </a:r>
            <a:r>
              <a:rPr spc="5" dirty="0"/>
              <a:t>A</a:t>
            </a:r>
            <a:r>
              <a:rPr spc="-10" dirty="0"/>
              <a:t>L</a:t>
            </a:r>
            <a:r>
              <a:rPr spc="10" dirty="0"/>
              <a:t>L</a:t>
            </a:r>
            <a:r>
              <a:rPr spc="-5" dirty="0"/>
              <a:t>Y</a:t>
            </a:r>
            <a:r>
              <a:rPr dirty="0"/>
              <a:t>	</a:t>
            </a:r>
            <a:r>
              <a:rPr spc="10" dirty="0"/>
              <a:t>M</a:t>
            </a:r>
            <a:r>
              <a:rPr spc="5" dirty="0"/>
              <a:t>O</a:t>
            </a:r>
            <a:r>
              <a:rPr spc="-15" dirty="0"/>
              <a:t>D</a:t>
            </a:r>
            <a:r>
              <a:rPr spc="15" dirty="0"/>
              <a:t>I</a:t>
            </a:r>
            <a:r>
              <a:rPr spc="-5" dirty="0"/>
              <a:t>F</a:t>
            </a:r>
            <a:r>
              <a:rPr spc="5" dirty="0"/>
              <a:t>I</a:t>
            </a:r>
            <a:r>
              <a:rPr spc="-10" dirty="0"/>
              <a:t>ED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006088" y="3558616"/>
            <a:ext cx="15220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i="1" spc="-5" dirty="0">
                <a:solidFill>
                  <a:srgbClr val="2912B1"/>
                </a:solidFill>
                <a:latin typeface="Monotype Corsiva"/>
                <a:cs typeface="Monotype Corsiva"/>
              </a:rPr>
              <a:t>FOODS</a:t>
            </a:r>
            <a:endParaRPr sz="4000">
              <a:latin typeface="Monotype Corsiva"/>
              <a:cs typeface="Monotype Corsiv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04850" y="9525"/>
            <a:ext cx="2324100" cy="2647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05175" y="200025"/>
            <a:ext cx="2181225" cy="2324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81675" y="133350"/>
            <a:ext cx="2419350" cy="2495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564" y="755650"/>
            <a:ext cx="4840605" cy="367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i="0" u="heavy" spc="-30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Times New Roman"/>
                <a:cs typeface="Times New Roman"/>
              </a:rPr>
              <a:t>NEGATIVE </a:t>
            </a:r>
            <a:r>
              <a:rPr sz="2250" i="0" u="heavy" spc="-35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Times New Roman"/>
                <a:cs typeface="Times New Roman"/>
              </a:rPr>
              <a:t>IMPACT </a:t>
            </a:r>
            <a:r>
              <a:rPr sz="2250" i="0" u="heavy" spc="-10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Times New Roman"/>
                <a:cs typeface="Times New Roman"/>
              </a:rPr>
              <a:t>OF </a:t>
            </a:r>
            <a:r>
              <a:rPr sz="2250" i="0" u="heavy" spc="-15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Times New Roman"/>
                <a:cs typeface="Times New Roman"/>
              </a:rPr>
              <a:t>GM</a:t>
            </a:r>
            <a:r>
              <a:rPr sz="2250" i="0" u="heavy" spc="415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50" i="0" u="heavy" spc="-10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Times New Roman"/>
                <a:cs typeface="Times New Roman"/>
              </a:rPr>
              <a:t>CROPS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303" y="1457286"/>
            <a:ext cx="7312025" cy="3843654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844"/>
              </a:spcBef>
              <a:buClr>
                <a:srgbClr val="FD8537"/>
              </a:buClr>
              <a:buSzPct val="68750"/>
              <a:buFont typeface="Wingdings"/>
              <a:buChar char=""/>
              <a:tabLst>
                <a:tab pos="28702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Environment</a:t>
            </a:r>
            <a:r>
              <a:rPr sz="2000" b="1" spc="-5" dirty="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287020" marR="5080" indent="-274320" algn="just">
              <a:lnSpc>
                <a:spcPct val="100000"/>
              </a:lnSpc>
              <a:spcBef>
                <a:spcPts val="63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b="1" spc="-5" dirty="0">
                <a:latin typeface="Arial"/>
                <a:cs typeface="Arial"/>
              </a:rPr>
              <a:t>Cross-breeding </a:t>
            </a:r>
            <a:r>
              <a:rPr sz="200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potential </a:t>
            </a:r>
            <a:r>
              <a:rPr sz="2000" dirty="0">
                <a:latin typeface="Arial"/>
                <a:cs typeface="Arial"/>
              </a:rPr>
              <a:t>for </a:t>
            </a:r>
            <a:r>
              <a:rPr sz="2000" spc="-5" dirty="0">
                <a:latin typeface="Arial"/>
                <a:cs typeface="Arial"/>
              </a:rPr>
              <a:t>cross-breeding between </a:t>
            </a:r>
            <a:r>
              <a:rPr sz="2000" dirty="0">
                <a:latin typeface="Arial"/>
                <a:cs typeface="Arial"/>
              </a:rPr>
              <a:t>GM  crops and surrounding vegetation, including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weeds.</a:t>
            </a:r>
            <a:endParaRPr sz="2000">
              <a:latin typeface="Arial"/>
              <a:cs typeface="Arial"/>
            </a:endParaRPr>
          </a:p>
          <a:p>
            <a:pPr marL="287020" marR="5715" indent="1270" algn="just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latin typeface="Arial"/>
                <a:cs typeface="Arial"/>
              </a:rPr>
              <a:t>This could result </a:t>
            </a:r>
            <a:r>
              <a:rPr sz="2000" spc="-5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weeds </a:t>
            </a:r>
            <a:r>
              <a:rPr sz="2000" spc="-5" dirty="0">
                <a:latin typeface="Arial"/>
                <a:cs typeface="Arial"/>
              </a:rPr>
              <a:t>that are resistant to </a:t>
            </a:r>
            <a:r>
              <a:rPr sz="2000" dirty="0">
                <a:latin typeface="Arial"/>
                <a:cs typeface="Arial"/>
              </a:rPr>
              <a:t>herbicides </a:t>
            </a:r>
            <a:r>
              <a:rPr sz="2000" spc="-15" dirty="0">
                <a:latin typeface="Arial"/>
                <a:cs typeface="Arial"/>
              </a:rPr>
              <a:t>and  </a:t>
            </a:r>
            <a:r>
              <a:rPr sz="2000" dirty="0">
                <a:latin typeface="Arial"/>
                <a:cs typeface="Arial"/>
              </a:rPr>
              <a:t>would </a:t>
            </a:r>
            <a:r>
              <a:rPr sz="2000" spc="-10" dirty="0">
                <a:latin typeface="Arial"/>
                <a:cs typeface="Arial"/>
              </a:rPr>
              <a:t>thus </a:t>
            </a:r>
            <a:r>
              <a:rPr sz="2000" dirty="0">
                <a:latin typeface="Arial"/>
                <a:cs typeface="Arial"/>
              </a:rPr>
              <a:t>require a </a:t>
            </a:r>
            <a:r>
              <a:rPr sz="2000" spc="-5" dirty="0">
                <a:latin typeface="Arial"/>
                <a:cs typeface="Arial"/>
              </a:rPr>
              <a:t>greater use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herbicides, </a:t>
            </a:r>
            <a:r>
              <a:rPr sz="2000" dirty="0">
                <a:latin typeface="Arial"/>
                <a:cs typeface="Arial"/>
              </a:rPr>
              <a:t>which </a:t>
            </a:r>
            <a:r>
              <a:rPr sz="2000" spc="-5" dirty="0">
                <a:latin typeface="Arial"/>
                <a:cs typeface="Arial"/>
              </a:rPr>
              <a:t>could  </a:t>
            </a:r>
            <a:r>
              <a:rPr sz="2000" dirty="0">
                <a:latin typeface="Arial"/>
                <a:cs typeface="Arial"/>
              </a:rPr>
              <a:t>lead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soil and water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contamination.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287020" marR="5080" indent="-274320" algn="just">
              <a:lnSpc>
                <a:spcPct val="100000"/>
              </a:lnSpc>
              <a:spcBef>
                <a:spcPts val="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b="1" spc="-5" dirty="0">
                <a:latin typeface="Arial"/>
                <a:cs typeface="Arial"/>
              </a:rPr>
              <a:t>Herbicide tolerant (HR) </a:t>
            </a:r>
            <a:r>
              <a:rPr sz="2000" b="1" dirty="0">
                <a:latin typeface="Arial"/>
                <a:cs typeface="Arial"/>
              </a:rPr>
              <a:t>crops </a:t>
            </a:r>
            <a:r>
              <a:rPr sz="2000" dirty="0">
                <a:latin typeface="Arial"/>
                <a:cs typeface="Arial"/>
              </a:rPr>
              <a:t>the increasing </a:t>
            </a:r>
            <a:r>
              <a:rPr sz="2000" spc="-5" dirty="0">
                <a:latin typeface="Arial"/>
                <a:cs typeface="Arial"/>
              </a:rPr>
              <a:t>acreage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5" dirty="0">
                <a:latin typeface="Arial"/>
                <a:cs typeface="Arial"/>
              </a:rPr>
              <a:t>HR  </a:t>
            </a:r>
            <a:r>
              <a:rPr sz="2000" spc="-5" dirty="0">
                <a:latin typeface="Arial"/>
                <a:cs typeface="Arial"/>
              </a:rPr>
              <a:t>crops (such </a:t>
            </a:r>
            <a:r>
              <a:rPr sz="2000" dirty="0">
                <a:latin typeface="Arial"/>
                <a:cs typeface="Arial"/>
              </a:rPr>
              <a:t>as soybean and canola) </a:t>
            </a:r>
            <a:r>
              <a:rPr sz="2000" spc="-5" dirty="0">
                <a:latin typeface="Arial"/>
                <a:cs typeface="Arial"/>
              </a:rPr>
              <a:t>has resulted in </a:t>
            </a:r>
            <a:r>
              <a:rPr sz="2000" dirty="0">
                <a:latin typeface="Arial"/>
                <a:cs typeface="Arial"/>
              </a:rPr>
              <a:t>an  </a:t>
            </a:r>
            <a:r>
              <a:rPr sz="2000" spc="-5" dirty="0">
                <a:latin typeface="Arial"/>
                <a:cs typeface="Arial"/>
              </a:rPr>
              <a:t>increase in the types </a:t>
            </a:r>
            <a:r>
              <a:rPr sz="2000" dirty="0">
                <a:latin typeface="Arial"/>
                <a:cs typeface="Arial"/>
              </a:rPr>
              <a:t>of weeds </a:t>
            </a:r>
            <a:r>
              <a:rPr sz="2000" spc="-5" dirty="0">
                <a:latin typeface="Arial"/>
                <a:cs typeface="Arial"/>
              </a:rPr>
              <a:t>that are </a:t>
            </a:r>
            <a:r>
              <a:rPr sz="2000" dirty="0">
                <a:latin typeface="Arial"/>
                <a:cs typeface="Arial"/>
              </a:rPr>
              <a:t>now glyphosate  resistant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(GR).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406199"/>
            <a:ext cx="7312025" cy="407035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830"/>
              </a:spcBef>
              <a:buClr>
                <a:srgbClr val="FD8537"/>
              </a:buClr>
              <a:buSzPct val="68750"/>
              <a:buFont typeface="Wingdings"/>
              <a:buChar char=""/>
              <a:tabLst>
                <a:tab pos="287020" algn="l"/>
              </a:tabLst>
            </a:pPr>
            <a:r>
              <a:rPr sz="2400" b="1" dirty="0">
                <a:latin typeface="Times New Roman"/>
                <a:cs typeface="Times New Roman"/>
              </a:rPr>
              <a:t>Health</a:t>
            </a:r>
            <a:r>
              <a:rPr sz="2000" b="1" dirty="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b="1" dirty="0">
                <a:latin typeface="Times New Roman"/>
                <a:cs typeface="Times New Roman"/>
              </a:rPr>
              <a:t>Allergens</a:t>
            </a:r>
            <a:endParaRPr sz="2000">
              <a:latin typeface="Times New Roman"/>
              <a:cs typeface="Times New Roman"/>
            </a:endParaRPr>
          </a:p>
          <a:p>
            <a:pPr marL="327660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latin typeface="Times New Roman"/>
                <a:cs typeface="Times New Roman"/>
              </a:rPr>
              <a:t>Genetic engineering could potential introduce or create</a:t>
            </a:r>
            <a:r>
              <a:rPr sz="2000" spc="-20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allergens</a:t>
            </a:r>
            <a:endParaRPr sz="2000">
              <a:latin typeface="Times New Roman"/>
              <a:cs typeface="Times New Roman"/>
            </a:endParaRPr>
          </a:p>
          <a:p>
            <a:pPr marL="287020" marR="6350" indent="43815">
              <a:lnSpc>
                <a:spcPct val="100000"/>
              </a:lnSpc>
              <a:spcBef>
                <a:spcPts val="600"/>
              </a:spcBef>
            </a:pPr>
            <a:r>
              <a:rPr sz="2000" spc="-5" dirty="0">
                <a:latin typeface="Times New Roman"/>
                <a:cs typeface="Times New Roman"/>
              </a:rPr>
              <a:t>For example, inserting genes from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5" dirty="0">
                <a:latin typeface="Times New Roman"/>
                <a:cs typeface="Times New Roman"/>
              </a:rPr>
              <a:t>nut </a:t>
            </a:r>
            <a:r>
              <a:rPr sz="2000" spc="-5" dirty="0">
                <a:latin typeface="Times New Roman"/>
                <a:cs typeface="Times New Roman"/>
              </a:rPr>
              <a:t>into another plant could </a:t>
            </a:r>
            <a:r>
              <a:rPr sz="2000" spc="-10" dirty="0">
                <a:latin typeface="Times New Roman"/>
                <a:cs typeface="Times New Roman"/>
              </a:rPr>
              <a:t>be  </a:t>
            </a:r>
            <a:r>
              <a:rPr sz="2000" dirty="0">
                <a:latin typeface="Times New Roman"/>
                <a:cs typeface="Times New Roman"/>
              </a:rPr>
              <a:t>dangerous for people </a:t>
            </a:r>
            <a:r>
              <a:rPr sz="2000" spc="5" dirty="0">
                <a:latin typeface="Times New Roman"/>
                <a:cs typeface="Times New Roman"/>
              </a:rPr>
              <a:t>who </a:t>
            </a:r>
            <a:r>
              <a:rPr sz="2000" dirty="0">
                <a:latin typeface="Times New Roman"/>
                <a:cs typeface="Times New Roman"/>
              </a:rPr>
              <a:t>are </a:t>
            </a:r>
            <a:r>
              <a:rPr sz="2000" spc="-10" dirty="0">
                <a:latin typeface="Times New Roman"/>
                <a:cs typeface="Times New Roman"/>
              </a:rPr>
              <a:t>allergic </a:t>
            </a:r>
            <a:r>
              <a:rPr sz="2000" spc="-5" dirty="0">
                <a:latin typeface="Times New Roman"/>
                <a:cs typeface="Times New Roman"/>
              </a:rPr>
              <a:t>to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nuts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Antibiotic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resistance</a:t>
            </a:r>
            <a:endParaRPr sz="2000">
              <a:latin typeface="Times New Roman"/>
              <a:cs typeface="Times New Roman"/>
            </a:endParaRPr>
          </a:p>
          <a:p>
            <a:pPr marL="289560" algn="just">
              <a:lnSpc>
                <a:spcPct val="100000"/>
              </a:lnSpc>
              <a:spcBef>
                <a:spcPts val="610"/>
              </a:spcBef>
            </a:pPr>
            <a:r>
              <a:rPr sz="2000" dirty="0">
                <a:latin typeface="Arial"/>
                <a:cs typeface="Arial"/>
              </a:rPr>
              <a:t>Bioengineers insert a </a:t>
            </a:r>
            <a:r>
              <a:rPr sz="2000" spc="5" dirty="0">
                <a:latin typeface="Arial"/>
                <a:cs typeface="Arial"/>
              </a:rPr>
              <a:t>‘marker’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gene.</a:t>
            </a:r>
            <a:endParaRPr sz="2000">
              <a:latin typeface="Arial"/>
              <a:cs typeface="Arial"/>
            </a:endParaRPr>
          </a:p>
          <a:p>
            <a:pPr marL="287020" marR="5080" indent="5715" algn="just">
              <a:lnSpc>
                <a:spcPct val="100000"/>
              </a:lnSpc>
              <a:spcBef>
                <a:spcPts val="600"/>
              </a:spcBef>
            </a:pPr>
            <a:r>
              <a:rPr sz="2000" spc="-5" dirty="0">
                <a:latin typeface="Arial"/>
                <a:cs typeface="Arial"/>
              </a:rPr>
              <a:t>If genes enter the food </a:t>
            </a:r>
            <a:r>
              <a:rPr sz="2000" dirty="0">
                <a:latin typeface="Arial"/>
                <a:cs typeface="Arial"/>
              </a:rPr>
              <a:t>chain </a:t>
            </a:r>
            <a:r>
              <a:rPr sz="2000" spc="-5" dirty="0">
                <a:latin typeface="Arial"/>
                <a:cs typeface="Arial"/>
              </a:rPr>
              <a:t>and are taken </a:t>
            </a:r>
            <a:r>
              <a:rPr sz="2000" dirty="0">
                <a:latin typeface="Arial"/>
                <a:cs typeface="Arial"/>
              </a:rPr>
              <a:t>up </a:t>
            </a:r>
            <a:r>
              <a:rPr sz="2000" spc="-10" dirty="0">
                <a:latin typeface="Arial"/>
                <a:cs typeface="Arial"/>
              </a:rPr>
              <a:t>by </a:t>
            </a:r>
            <a:r>
              <a:rPr sz="2000" dirty="0">
                <a:latin typeface="Arial"/>
                <a:cs typeface="Arial"/>
              </a:rPr>
              <a:t>human </a:t>
            </a:r>
            <a:r>
              <a:rPr sz="2000" spc="-5" dirty="0">
                <a:latin typeface="Arial"/>
                <a:cs typeface="Arial"/>
              </a:rPr>
              <a:t>gut  microflora, the effectiveness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antibiotics </a:t>
            </a:r>
            <a:r>
              <a:rPr sz="2000" dirty="0">
                <a:latin typeface="Arial"/>
                <a:cs typeface="Arial"/>
              </a:rPr>
              <a:t>could be reduced  and human infectious disease risk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increased.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34100" y="4638673"/>
            <a:ext cx="2190750" cy="2152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67050" y="4733923"/>
            <a:ext cx="2705100" cy="2009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5325" y="4676773"/>
            <a:ext cx="1771650" cy="2085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8582" y="402717"/>
            <a:ext cx="4897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0" u="heavy" spc="-5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2250" i="0" u="heavy" spc="-5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Times New Roman"/>
                <a:cs typeface="Times New Roman"/>
              </a:rPr>
              <a:t>OCIAL </a:t>
            </a:r>
            <a:r>
              <a:rPr sz="2250" i="0" u="heavy" spc="-10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Times New Roman"/>
                <a:cs typeface="Times New Roman"/>
              </a:rPr>
              <a:t>AND </a:t>
            </a:r>
            <a:r>
              <a:rPr sz="2250" i="0" u="heavy" spc="-5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Times New Roman"/>
                <a:cs typeface="Times New Roman"/>
              </a:rPr>
              <a:t>ETHICAL</a:t>
            </a:r>
            <a:r>
              <a:rPr sz="2250" i="0" u="heavy" spc="-105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50" i="0" u="heavy" spc="-5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Times New Roman"/>
                <a:cs typeface="Times New Roman"/>
              </a:rPr>
              <a:t>CONCERNS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303" y="1076960"/>
            <a:ext cx="7271384" cy="3683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6985" indent="5715" algn="just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Times New Roman"/>
                <a:cs typeface="Times New Roman"/>
              </a:rPr>
              <a:t>Concerns about the social and </a:t>
            </a:r>
            <a:r>
              <a:rPr sz="2200" dirty="0">
                <a:latin typeface="Times New Roman"/>
                <a:cs typeface="Times New Roman"/>
              </a:rPr>
              <a:t>ethical </a:t>
            </a:r>
            <a:r>
              <a:rPr sz="2200" spc="-5" dirty="0">
                <a:latin typeface="Times New Roman"/>
                <a:cs typeface="Times New Roman"/>
              </a:rPr>
              <a:t>issues surrounding  genetic modification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include:</a:t>
            </a:r>
            <a:endParaRPr sz="2200">
              <a:latin typeface="Times New Roman"/>
              <a:cs typeface="Times New Roman"/>
            </a:endParaRPr>
          </a:p>
          <a:p>
            <a:pPr marL="287020" marR="5080" indent="-274320" algn="just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possible monopolisation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the world food market</a:t>
            </a:r>
            <a:r>
              <a:rPr sz="2200" spc="4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by  </a:t>
            </a:r>
            <a:r>
              <a:rPr sz="2200" spc="-10" dirty="0">
                <a:latin typeface="Times New Roman"/>
                <a:cs typeface="Times New Roman"/>
              </a:rPr>
              <a:t>large </a:t>
            </a:r>
            <a:r>
              <a:rPr sz="2200" spc="-5" dirty="0">
                <a:latin typeface="Times New Roman"/>
                <a:cs typeface="Times New Roman"/>
              </a:rPr>
              <a:t>multinational companies that control the distribution </a:t>
            </a:r>
            <a:r>
              <a:rPr sz="2200" dirty="0">
                <a:latin typeface="Times New Roman"/>
                <a:cs typeface="Times New Roman"/>
              </a:rPr>
              <a:t>of  </a:t>
            </a:r>
            <a:r>
              <a:rPr sz="2200" spc="-10" dirty="0">
                <a:latin typeface="Times New Roman"/>
                <a:cs typeface="Times New Roman"/>
              </a:rPr>
              <a:t>GM </a:t>
            </a:r>
            <a:r>
              <a:rPr sz="2200" spc="-5" dirty="0">
                <a:latin typeface="Times New Roman"/>
                <a:cs typeface="Times New Roman"/>
              </a:rPr>
              <a:t>seeds.</a:t>
            </a:r>
            <a:endParaRPr sz="2200">
              <a:latin typeface="Times New Roman"/>
              <a:cs typeface="Times New Roman"/>
            </a:endParaRPr>
          </a:p>
          <a:p>
            <a:pPr marL="287020" marR="6350" indent="-274320" algn="just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5" dirty="0">
                <a:latin typeface="Times New Roman"/>
                <a:cs typeface="Times New Roman"/>
              </a:rPr>
              <a:t>Using genes </a:t>
            </a:r>
            <a:r>
              <a:rPr sz="2200" dirty="0">
                <a:latin typeface="Times New Roman"/>
                <a:cs typeface="Times New Roman"/>
              </a:rPr>
              <a:t>from </a:t>
            </a:r>
            <a:r>
              <a:rPr sz="2200" spc="-5" dirty="0">
                <a:latin typeface="Times New Roman"/>
                <a:cs typeface="Times New Roman"/>
              </a:rPr>
              <a:t>animals in plant foods </a:t>
            </a:r>
            <a:r>
              <a:rPr sz="2200" spc="-10" dirty="0">
                <a:latin typeface="Times New Roman"/>
                <a:cs typeface="Times New Roman"/>
              </a:rPr>
              <a:t>may </a:t>
            </a:r>
            <a:r>
              <a:rPr sz="2200" spc="-5" dirty="0">
                <a:latin typeface="Times New Roman"/>
                <a:cs typeface="Times New Roman"/>
              </a:rPr>
              <a:t>pose ethical,  philosophical </a:t>
            </a:r>
            <a:r>
              <a:rPr sz="2200" dirty="0">
                <a:latin typeface="Times New Roman"/>
                <a:cs typeface="Times New Roman"/>
              </a:rPr>
              <a:t>or </a:t>
            </a:r>
            <a:r>
              <a:rPr sz="2200" spc="-5" dirty="0">
                <a:latin typeface="Times New Roman"/>
                <a:cs typeface="Times New Roman"/>
              </a:rPr>
              <a:t>religious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problems.</a:t>
            </a:r>
            <a:endParaRPr sz="2200">
              <a:latin typeface="Times New Roman"/>
              <a:cs typeface="Times New Roman"/>
            </a:endParaRPr>
          </a:p>
          <a:p>
            <a:pPr marL="287020" indent="-274320" algn="just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5" dirty="0">
                <a:latin typeface="Times New Roman"/>
                <a:cs typeface="Times New Roman"/>
              </a:rPr>
              <a:t>Animal welfare could </a:t>
            </a:r>
            <a:r>
              <a:rPr sz="2200" dirty="0">
                <a:latin typeface="Times New Roman"/>
                <a:cs typeface="Times New Roman"/>
              </a:rPr>
              <a:t>be </a:t>
            </a:r>
            <a:r>
              <a:rPr sz="2200" spc="-5" dirty="0">
                <a:latin typeface="Times New Roman"/>
                <a:cs typeface="Times New Roman"/>
              </a:rPr>
              <a:t>adversely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affected.</a:t>
            </a:r>
            <a:endParaRPr sz="2200">
              <a:latin typeface="Times New Roman"/>
              <a:cs typeface="Times New Roman"/>
            </a:endParaRPr>
          </a:p>
          <a:p>
            <a:pPr marL="287020" indent="-274320" algn="just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5" dirty="0">
                <a:latin typeface="Times New Roman"/>
                <a:cs typeface="Times New Roman"/>
              </a:rPr>
              <a:t>New GM </a:t>
            </a:r>
            <a:r>
              <a:rPr sz="2200" spc="-10" dirty="0">
                <a:latin typeface="Times New Roman"/>
                <a:cs typeface="Times New Roman"/>
              </a:rPr>
              <a:t>organisms </a:t>
            </a:r>
            <a:r>
              <a:rPr sz="2200" spc="-5" dirty="0">
                <a:latin typeface="Times New Roman"/>
                <a:cs typeface="Times New Roman"/>
              </a:rPr>
              <a:t>could be patented </a:t>
            </a:r>
            <a:r>
              <a:rPr sz="2200" spc="-15" dirty="0">
                <a:latin typeface="Times New Roman"/>
                <a:cs typeface="Times New Roman"/>
              </a:rPr>
              <a:t>so </a:t>
            </a:r>
            <a:r>
              <a:rPr sz="2200" spc="-5" dirty="0">
                <a:latin typeface="Times New Roman"/>
                <a:cs typeface="Times New Roman"/>
              </a:rPr>
              <a:t>that 'life' </a:t>
            </a:r>
            <a:r>
              <a:rPr sz="2200" dirty="0">
                <a:latin typeface="Times New Roman"/>
                <a:cs typeface="Times New Roman"/>
              </a:rPr>
              <a:t>itself</a:t>
            </a:r>
            <a:r>
              <a:rPr sz="2200" spc="1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could</a:t>
            </a:r>
            <a:endParaRPr sz="2200">
              <a:latin typeface="Times New Roman"/>
              <a:cs typeface="Times New Roman"/>
            </a:endParaRPr>
          </a:p>
          <a:p>
            <a:pPr marL="287020" algn="just">
              <a:lnSpc>
                <a:spcPct val="100000"/>
              </a:lnSpc>
            </a:pPr>
            <a:r>
              <a:rPr sz="2200" spc="-5" dirty="0">
                <a:latin typeface="Times New Roman"/>
                <a:cs typeface="Times New Roman"/>
              </a:rPr>
              <a:t>become </a:t>
            </a:r>
            <a:r>
              <a:rPr sz="2200" spc="-10" dirty="0">
                <a:latin typeface="Times New Roman"/>
                <a:cs typeface="Times New Roman"/>
              </a:rPr>
              <a:t>commercial </a:t>
            </a:r>
            <a:r>
              <a:rPr sz="2200" spc="-5" dirty="0">
                <a:latin typeface="Times New Roman"/>
                <a:cs typeface="Times New Roman"/>
              </a:rPr>
              <a:t>property through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patenting.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51091" y="4411978"/>
            <a:ext cx="2107691" cy="2446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16243" y="4476750"/>
            <a:ext cx="1924050" cy="23812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97192" y="4457698"/>
            <a:ext cx="1962150" cy="2400300"/>
          </a:xfrm>
          <a:custGeom>
            <a:avLst/>
            <a:gdLst/>
            <a:ahLst/>
            <a:cxnLst/>
            <a:rect l="l" t="t" r="r" b="b"/>
            <a:pathLst>
              <a:path w="1962150" h="2400300">
                <a:moveTo>
                  <a:pt x="1962149" y="2400299"/>
                </a:moveTo>
                <a:lnTo>
                  <a:pt x="1962149" y="0"/>
                </a:lnTo>
                <a:lnTo>
                  <a:pt x="0" y="0"/>
                </a:lnTo>
                <a:lnTo>
                  <a:pt x="0" y="240029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7204" y="924355"/>
            <a:ext cx="711200" cy="891540"/>
          </a:xfrm>
          <a:custGeom>
            <a:avLst/>
            <a:gdLst/>
            <a:ahLst/>
            <a:cxnLst/>
            <a:rect l="l" t="t" r="r" b="b"/>
            <a:pathLst>
              <a:path w="711200" h="891539">
                <a:moveTo>
                  <a:pt x="360803" y="0"/>
                </a:moveTo>
                <a:lnTo>
                  <a:pt x="140325" y="233758"/>
                </a:lnTo>
                <a:lnTo>
                  <a:pt x="0" y="418147"/>
                </a:lnTo>
                <a:lnTo>
                  <a:pt x="140325" y="748347"/>
                </a:lnTo>
                <a:lnTo>
                  <a:pt x="360803" y="891404"/>
                </a:lnTo>
                <a:lnTo>
                  <a:pt x="710582" y="555692"/>
                </a:lnTo>
                <a:lnTo>
                  <a:pt x="710582" y="297134"/>
                </a:lnTo>
                <a:lnTo>
                  <a:pt x="360803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19568" y="1075678"/>
            <a:ext cx="669290" cy="660400"/>
          </a:xfrm>
          <a:custGeom>
            <a:avLst/>
            <a:gdLst/>
            <a:ahLst/>
            <a:cxnLst/>
            <a:rect l="l" t="t" r="r" b="b"/>
            <a:pathLst>
              <a:path w="669289" h="660400">
                <a:moveTo>
                  <a:pt x="0" y="390592"/>
                </a:moveTo>
                <a:lnTo>
                  <a:pt x="19291" y="555692"/>
                </a:lnTo>
                <a:lnTo>
                  <a:pt x="256076" y="660171"/>
                </a:lnTo>
                <a:lnTo>
                  <a:pt x="462544" y="586002"/>
                </a:lnTo>
                <a:lnTo>
                  <a:pt x="630223" y="453968"/>
                </a:lnTo>
                <a:lnTo>
                  <a:pt x="225760" y="453968"/>
                </a:lnTo>
                <a:lnTo>
                  <a:pt x="112765" y="442946"/>
                </a:lnTo>
                <a:lnTo>
                  <a:pt x="0" y="390592"/>
                </a:lnTo>
                <a:close/>
              </a:path>
              <a:path w="669289" h="660400">
                <a:moveTo>
                  <a:pt x="286391" y="0"/>
                </a:moveTo>
                <a:lnTo>
                  <a:pt x="410410" y="134789"/>
                </a:lnTo>
                <a:lnTo>
                  <a:pt x="432458" y="258557"/>
                </a:lnTo>
                <a:lnTo>
                  <a:pt x="402142" y="349259"/>
                </a:lnTo>
                <a:lnTo>
                  <a:pt x="327731" y="412636"/>
                </a:lnTo>
                <a:lnTo>
                  <a:pt x="225760" y="453968"/>
                </a:lnTo>
                <a:lnTo>
                  <a:pt x="630223" y="453968"/>
                </a:lnTo>
                <a:lnTo>
                  <a:pt x="658219" y="431924"/>
                </a:lnTo>
                <a:lnTo>
                  <a:pt x="669242" y="184388"/>
                </a:lnTo>
                <a:lnTo>
                  <a:pt x="462544" y="30310"/>
                </a:lnTo>
                <a:lnTo>
                  <a:pt x="286391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17752" y="5584525"/>
            <a:ext cx="2851150" cy="484505"/>
          </a:xfrm>
          <a:custGeom>
            <a:avLst/>
            <a:gdLst/>
            <a:ahLst/>
            <a:cxnLst/>
            <a:rect l="l" t="t" r="r" b="b"/>
            <a:pathLst>
              <a:path w="2851150" h="484504">
                <a:moveTo>
                  <a:pt x="1143156" y="0"/>
                </a:moveTo>
                <a:lnTo>
                  <a:pt x="0" y="473165"/>
                </a:lnTo>
                <a:lnTo>
                  <a:pt x="2850713" y="484187"/>
                </a:lnTo>
                <a:lnTo>
                  <a:pt x="1630504" y="22021"/>
                </a:lnTo>
                <a:lnTo>
                  <a:pt x="1143156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99663" y="5647810"/>
            <a:ext cx="1143635" cy="462280"/>
          </a:xfrm>
          <a:custGeom>
            <a:avLst/>
            <a:gdLst/>
            <a:ahLst/>
            <a:cxnLst/>
            <a:rect l="l" t="t" r="r" b="b"/>
            <a:pathLst>
              <a:path w="1143635" h="462279">
                <a:moveTo>
                  <a:pt x="616879" y="0"/>
                </a:moveTo>
                <a:lnTo>
                  <a:pt x="0" y="52262"/>
                </a:lnTo>
                <a:lnTo>
                  <a:pt x="308439" y="195319"/>
                </a:lnTo>
                <a:lnTo>
                  <a:pt x="484592" y="360373"/>
                </a:lnTo>
                <a:lnTo>
                  <a:pt x="812553" y="462157"/>
                </a:lnTo>
                <a:lnTo>
                  <a:pt x="1143041" y="368616"/>
                </a:lnTo>
                <a:lnTo>
                  <a:pt x="616879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44446" y="4899531"/>
            <a:ext cx="2019300" cy="548005"/>
          </a:xfrm>
          <a:custGeom>
            <a:avLst/>
            <a:gdLst/>
            <a:ahLst/>
            <a:cxnLst/>
            <a:rect l="l" t="t" r="r" b="b"/>
            <a:pathLst>
              <a:path w="2019300" h="548004">
                <a:moveTo>
                  <a:pt x="2018982" y="0"/>
                </a:moveTo>
                <a:lnTo>
                  <a:pt x="0" y="0"/>
                </a:lnTo>
                <a:lnTo>
                  <a:pt x="187406" y="275090"/>
                </a:lnTo>
                <a:lnTo>
                  <a:pt x="735616" y="547448"/>
                </a:lnTo>
                <a:lnTo>
                  <a:pt x="1217452" y="547448"/>
                </a:lnTo>
                <a:lnTo>
                  <a:pt x="2018982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26684" y="4894020"/>
            <a:ext cx="1143635" cy="484505"/>
          </a:xfrm>
          <a:custGeom>
            <a:avLst/>
            <a:gdLst/>
            <a:ahLst/>
            <a:cxnLst/>
            <a:rect l="l" t="t" r="r" b="b"/>
            <a:pathLst>
              <a:path w="1143634" h="484504">
                <a:moveTo>
                  <a:pt x="1143270" y="0"/>
                </a:moveTo>
                <a:lnTo>
                  <a:pt x="628132" y="11021"/>
                </a:lnTo>
                <a:lnTo>
                  <a:pt x="515137" y="187075"/>
                </a:lnTo>
                <a:lnTo>
                  <a:pt x="350008" y="341130"/>
                </a:lnTo>
                <a:lnTo>
                  <a:pt x="0" y="484187"/>
                </a:lnTo>
                <a:lnTo>
                  <a:pt x="537185" y="484187"/>
                </a:lnTo>
                <a:lnTo>
                  <a:pt x="958620" y="299867"/>
                </a:lnTo>
                <a:lnTo>
                  <a:pt x="114327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2449" y="4899531"/>
            <a:ext cx="2104390" cy="602615"/>
          </a:xfrm>
          <a:custGeom>
            <a:avLst/>
            <a:gdLst/>
            <a:ahLst/>
            <a:cxnLst/>
            <a:rect l="l" t="t" r="r" b="b"/>
            <a:pathLst>
              <a:path w="2104390" h="602614">
                <a:moveTo>
                  <a:pt x="2104325" y="0"/>
                </a:moveTo>
                <a:lnTo>
                  <a:pt x="0" y="0"/>
                </a:lnTo>
                <a:lnTo>
                  <a:pt x="319509" y="396149"/>
                </a:lnTo>
                <a:lnTo>
                  <a:pt x="936480" y="602467"/>
                </a:lnTo>
                <a:lnTo>
                  <a:pt x="1556207" y="396149"/>
                </a:lnTo>
                <a:lnTo>
                  <a:pt x="2104325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16004" y="4896775"/>
            <a:ext cx="1143635" cy="481965"/>
          </a:xfrm>
          <a:custGeom>
            <a:avLst/>
            <a:gdLst/>
            <a:ahLst/>
            <a:cxnLst/>
            <a:rect l="l" t="t" r="r" b="b"/>
            <a:pathLst>
              <a:path w="1143635" h="481964">
                <a:moveTo>
                  <a:pt x="1143064" y="0"/>
                </a:moveTo>
                <a:lnTo>
                  <a:pt x="627995" y="8266"/>
                </a:lnTo>
                <a:lnTo>
                  <a:pt x="515069" y="184319"/>
                </a:lnTo>
                <a:lnTo>
                  <a:pt x="349802" y="338375"/>
                </a:lnTo>
                <a:lnTo>
                  <a:pt x="0" y="481431"/>
                </a:lnTo>
                <a:lnTo>
                  <a:pt x="534337" y="481431"/>
                </a:lnTo>
                <a:lnTo>
                  <a:pt x="955749" y="297111"/>
                </a:lnTo>
                <a:lnTo>
                  <a:pt x="114306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17597" y="971199"/>
            <a:ext cx="821055" cy="819785"/>
          </a:xfrm>
          <a:custGeom>
            <a:avLst/>
            <a:gdLst/>
            <a:ahLst/>
            <a:cxnLst/>
            <a:rect l="l" t="t" r="r" b="b"/>
            <a:pathLst>
              <a:path w="821054" h="819785">
                <a:moveTo>
                  <a:pt x="410410" y="0"/>
                </a:moveTo>
                <a:lnTo>
                  <a:pt x="327731" y="8266"/>
                </a:lnTo>
                <a:lnTo>
                  <a:pt x="289147" y="19288"/>
                </a:lnTo>
                <a:lnTo>
                  <a:pt x="250564" y="32836"/>
                </a:lnTo>
                <a:lnTo>
                  <a:pt x="214736" y="49369"/>
                </a:lnTo>
                <a:lnTo>
                  <a:pt x="148822" y="93457"/>
                </a:lnTo>
                <a:lnTo>
                  <a:pt x="135042" y="107234"/>
                </a:lnTo>
                <a:lnTo>
                  <a:pt x="118506" y="121012"/>
                </a:lnTo>
                <a:lnTo>
                  <a:pt x="107483" y="134789"/>
                </a:lnTo>
                <a:lnTo>
                  <a:pt x="93703" y="151322"/>
                </a:lnTo>
                <a:lnTo>
                  <a:pt x="79923" y="164870"/>
                </a:lnTo>
                <a:lnTo>
                  <a:pt x="57875" y="197936"/>
                </a:lnTo>
                <a:lnTo>
                  <a:pt x="44095" y="225491"/>
                </a:lnTo>
                <a:lnTo>
                  <a:pt x="41339" y="233758"/>
                </a:lnTo>
                <a:lnTo>
                  <a:pt x="33071" y="250291"/>
                </a:lnTo>
                <a:lnTo>
                  <a:pt x="19291" y="288868"/>
                </a:lnTo>
                <a:lnTo>
                  <a:pt x="8267" y="327215"/>
                </a:lnTo>
                <a:lnTo>
                  <a:pt x="2755" y="368548"/>
                </a:lnTo>
                <a:lnTo>
                  <a:pt x="0" y="412636"/>
                </a:lnTo>
                <a:lnTo>
                  <a:pt x="8267" y="489560"/>
                </a:lnTo>
                <a:lnTo>
                  <a:pt x="30315" y="563958"/>
                </a:lnTo>
                <a:lnTo>
                  <a:pt x="44095" y="599550"/>
                </a:lnTo>
                <a:lnTo>
                  <a:pt x="63387" y="629861"/>
                </a:lnTo>
                <a:lnTo>
                  <a:pt x="85435" y="662927"/>
                </a:lnTo>
                <a:lnTo>
                  <a:pt x="96459" y="676704"/>
                </a:lnTo>
                <a:lnTo>
                  <a:pt x="110239" y="690482"/>
                </a:lnTo>
                <a:lnTo>
                  <a:pt x="121262" y="704259"/>
                </a:lnTo>
                <a:lnTo>
                  <a:pt x="135042" y="718037"/>
                </a:lnTo>
                <a:lnTo>
                  <a:pt x="151578" y="728829"/>
                </a:lnTo>
                <a:lnTo>
                  <a:pt x="165128" y="739851"/>
                </a:lnTo>
                <a:lnTo>
                  <a:pt x="181664" y="750873"/>
                </a:lnTo>
                <a:lnTo>
                  <a:pt x="195444" y="761895"/>
                </a:lnTo>
                <a:lnTo>
                  <a:pt x="228516" y="778428"/>
                </a:lnTo>
                <a:lnTo>
                  <a:pt x="264344" y="794961"/>
                </a:lnTo>
                <a:lnTo>
                  <a:pt x="300171" y="805983"/>
                </a:lnTo>
                <a:lnTo>
                  <a:pt x="377339" y="819761"/>
                </a:lnTo>
                <a:lnTo>
                  <a:pt x="430141" y="735759"/>
                </a:lnTo>
                <a:lnTo>
                  <a:pt x="410410" y="684971"/>
                </a:lnTo>
                <a:lnTo>
                  <a:pt x="355291" y="679460"/>
                </a:lnTo>
                <a:lnTo>
                  <a:pt x="305683" y="662927"/>
                </a:lnTo>
                <a:lnTo>
                  <a:pt x="258832" y="638127"/>
                </a:lnTo>
                <a:lnTo>
                  <a:pt x="217492" y="605061"/>
                </a:lnTo>
                <a:lnTo>
                  <a:pt x="209224" y="594039"/>
                </a:lnTo>
                <a:lnTo>
                  <a:pt x="200956" y="585773"/>
                </a:lnTo>
                <a:lnTo>
                  <a:pt x="176152" y="552936"/>
                </a:lnTo>
                <a:lnTo>
                  <a:pt x="159616" y="517115"/>
                </a:lnTo>
                <a:lnTo>
                  <a:pt x="143310" y="464760"/>
                </a:lnTo>
                <a:lnTo>
                  <a:pt x="137798" y="412636"/>
                </a:lnTo>
                <a:lnTo>
                  <a:pt x="143310" y="354770"/>
                </a:lnTo>
                <a:lnTo>
                  <a:pt x="148822" y="329971"/>
                </a:lnTo>
                <a:lnTo>
                  <a:pt x="159616" y="305171"/>
                </a:lnTo>
                <a:lnTo>
                  <a:pt x="165128" y="291623"/>
                </a:lnTo>
                <a:lnTo>
                  <a:pt x="176152" y="269579"/>
                </a:lnTo>
                <a:lnTo>
                  <a:pt x="200956" y="236513"/>
                </a:lnTo>
                <a:lnTo>
                  <a:pt x="209224" y="228247"/>
                </a:lnTo>
                <a:lnTo>
                  <a:pt x="217492" y="217225"/>
                </a:lnTo>
                <a:lnTo>
                  <a:pt x="228516" y="208958"/>
                </a:lnTo>
                <a:lnTo>
                  <a:pt x="236784" y="200692"/>
                </a:lnTo>
                <a:lnTo>
                  <a:pt x="258832" y="184159"/>
                </a:lnTo>
                <a:lnTo>
                  <a:pt x="280879" y="170381"/>
                </a:lnTo>
                <a:lnTo>
                  <a:pt x="305683" y="159589"/>
                </a:lnTo>
                <a:lnTo>
                  <a:pt x="355291" y="143056"/>
                </a:lnTo>
                <a:lnTo>
                  <a:pt x="410410" y="137545"/>
                </a:lnTo>
                <a:lnTo>
                  <a:pt x="715635" y="137545"/>
                </a:lnTo>
                <a:lnTo>
                  <a:pt x="713338" y="134789"/>
                </a:lnTo>
                <a:lnTo>
                  <a:pt x="671998" y="93457"/>
                </a:lnTo>
                <a:lnTo>
                  <a:pt x="605855" y="49369"/>
                </a:lnTo>
                <a:lnTo>
                  <a:pt x="570027" y="32836"/>
                </a:lnTo>
                <a:lnTo>
                  <a:pt x="493090" y="8266"/>
                </a:lnTo>
                <a:lnTo>
                  <a:pt x="410410" y="0"/>
                </a:lnTo>
                <a:close/>
              </a:path>
              <a:path w="821054" h="819785">
                <a:moveTo>
                  <a:pt x="715635" y="137545"/>
                </a:moveTo>
                <a:lnTo>
                  <a:pt x="410410" y="137545"/>
                </a:lnTo>
                <a:lnTo>
                  <a:pt x="465530" y="143056"/>
                </a:lnTo>
                <a:lnTo>
                  <a:pt x="517893" y="159589"/>
                </a:lnTo>
                <a:lnTo>
                  <a:pt x="564515" y="184159"/>
                </a:lnTo>
                <a:lnTo>
                  <a:pt x="605855" y="217225"/>
                </a:lnTo>
                <a:lnTo>
                  <a:pt x="614123" y="228247"/>
                </a:lnTo>
                <a:lnTo>
                  <a:pt x="622391" y="236513"/>
                </a:lnTo>
                <a:lnTo>
                  <a:pt x="638927" y="258557"/>
                </a:lnTo>
                <a:lnTo>
                  <a:pt x="644439" y="269579"/>
                </a:lnTo>
                <a:lnTo>
                  <a:pt x="652707" y="280601"/>
                </a:lnTo>
                <a:lnTo>
                  <a:pt x="658219" y="291623"/>
                </a:lnTo>
                <a:lnTo>
                  <a:pt x="663730" y="305171"/>
                </a:lnTo>
                <a:lnTo>
                  <a:pt x="680266" y="354770"/>
                </a:lnTo>
                <a:lnTo>
                  <a:pt x="685778" y="412636"/>
                </a:lnTo>
                <a:lnTo>
                  <a:pt x="680266" y="464760"/>
                </a:lnTo>
                <a:lnTo>
                  <a:pt x="663730" y="517115"/>
                </a:lnTo>
                <a:lnTo>
                  <a:pt x="644439" y="552936"/>
                </a:lnTo>
                <a:lnTo>
                  <a:pt x="638927" y="563958"/>
                </a:lnTo>
                <a:lnTo>
                  <a:pt x="630659" y="574980"/>
                </a:lnTo>
                <a:lnTo>
                  <a:pt x="622391" y="585773"/>
                </a:lnTo>
                <a:lnTo>
                  <a:pt x="605855" y="605061"/>
                </a:lnTo>
                <a:lnTo>
                  <a:pt x="594831" y="613328"/>
                </a:lnTo>
                <a:lnTo>
                  <a:pt x="586563" y="621594"/>
                </a:lnTo>
                <a:lnTo>
                  <a:pt x="542697" y="651905"/>
                </a:lnTo>
                <a:lnTo>
                  <a:pt x="493090" y="671193"/>
                </a:lnTo>
                <a:lnTo>
                  <a:pt x="465530" y="679460"/>
                </a:lnTo>
                <a:lnTo>
                  <a:pt x="430141" y="735759"/>
                </a:lnTo>
                <a:lnTo>
                  <a:pt x="462774" y="819761"/>
                </a:lnTo>
                <a:lnTo>
                  <a:pt x="534429" y="803228"/>
                </a:lnTo>
                <a:lnTo>
                  <a:pt x="570027" y="789450"/>
                </a:lnTo>
                <a:lnTo>
                  <a:pt x="619635" y="764651"/>
                </a:lnTo>
                <a:lnTo>
                  <a:pt x="633415" y="753629"/>
                </a:lnTo>
                <a:lnTo>
                  <a:pt x="649951" y="745362"/>
                </a:lnTo>
                <a:lnTo>
                  <a:pt x="663730" y="734340"/>
                </a:lnTo>
                <a:lnTo>
                  <a:pt x="677510" y="720563"/>
                </a:lnTo>
                <a:lnTo>
                  <a:pt x="691290" y="709770"/>
                </a:lnTo>
                <a:lnTo>
                  <a:pt x="716094" y="684971"/>
                </a:lnTo>
                <a:lnTo>
                  <a:pt x="729874" y="668438"/>
                </a:lnTo>
                <a:lnTo>
                  <a:pt x="751922" y="640883"/>
                </a:lnTo>
                <a:lnTo>
                  <a:pt x="768458" y="607817"/>
                </a:lnTo>
                <a:lnTo>
                  <a:pt x="773970" y="599550"/>
                </a:lnTo>
                <a:lnTo>
                  <a:pt x="776726" y="594039"/>
                </a:lnTo>
                <a:lnTo>
                  <a:pt x="784993" y="577736"/>
                </a:lnTo>
                <a:lnTo>
                  <a:pt x="793261" y="558447"/>
                </a:lnTo>
                <a:lnTo>
                  <a:pt x="804285" y="522626"/>
                </a:lnTo>
                <a:lnTo>
                  <a:pt x="812553" y="486804"/>
                </a:lnTo>
                <a:lnTo>
                  <a:pt x="818065" y="448227"/>
                </a:lnTo>
                <a:lnTo>
                  <a:pt x="820821" y="412636"/>
                </a:lnTo>
                <a:lnTo>
                  <a:pt x="812553" y="327215"/>
                </a:lnTo>
                <a:lnTo>
                  <a:pt x="787749" y="250291"/>
                </a:lnTo>
                <a:lnTo>
                  <a:pt x="779481" y="233758"/>
                </a:lnTo>
                <a:lnTo>
                  <a:pt x="771214" y="214469"/>
                </a:lnTo>
                <a:lnTo>
                  <a:pt x="738142" y="164870"/>
                </a:lnTo>
                <a:lnTo>
                  <a:pt x="727118" y="151322"/>
                </a:lnTo>
                <a:lnTo>
                  <a:pt x="715635" y="1375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07529" y="1661681"/>
            <a:ext cx="441325" cy="4060825"/>
          </a:xfrm>
          <a:custGeom>
            <a:avLst/>
            <a:gdLst/>
            <a:ahLst/>
            <a:cxnLst/>
            <a:rect l="l" t="t" r="r" b="b"/>
            <a:pathLst>
              <a:path w="441325" h="4060825">
                <a:moveTo>
                  <a:pt x="358047" y="0"/>
                </a:moveTo>
                <a:lnTo>
                  <a:pt x="82679" y="0"/>
                </a:lnTo>
                <a:lnTo>
                  <a:pt x="0" y="4060389"/>
                </a:lnTo>
                <a:lnTo>
                  <a:pt x="440726" y="4060389"/>
                </a:lnTo>
                <a:lnTo>
                  <a:pt x="3580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90209" y="41217"/>
            <a:ext cx="275590" cy="855980"/>
          </a:xfrm>
          <a:custGeom>
            <a:avLst/>
            <a:gdLst/>
            <a:ahLst/>
            <a:cxnLst/>
            <a:rect l="l" t="t" r="r" b="b"/>
            <a:pathLst>
              <a:path w="275589" h="855980">
                <a:moveTo>
                  <a:pt x="137798" y="0"/>
                </a:moveTo>
                <a:lnTo>
                  <a:pt x="0" y="855582"/>
                </a:lnTo>
                <a:lnTo>
                  <a:pt x="275367" y="855582"/>
                </a:lnTo>
                <a:lnTo>
                  <a:pt x="1377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55178" y="845195"/>
            <a:ext cx="5745480" cy="918210"/>
          </a:xfrm>
          <a:custGeom>
            <a:avLst/>
            <a:gdLst/>
            <a:ahLst/>
            <a:cxnLst/>
            <a:rect l="l" t="t" r="r" b="b"/>
            <a:pathLst>
              <a:path w="5745480" h="918210">
                <a:moveTo>
                  <a:pt x="0" y="497839"/>
                </a:moveTo>
                <a:lnTo>
                  <a:pt x="0" y="634999"/>
                </a:lnTo>
                <a:lnTo>
                  <a:pt x="11023" y="646429"/>
                </a:lnTo>
                <a:lnTo>
                  <a:pt x="24780" y="655319"/>
                </a:lnTo>
                <a:lnTo>
                  <a:pt x="35804" y="662939"/>
                </a:lnTo>
                <a:lnTo>
                  <a:pt x="49584" y="674369"/>
                </a:lnTo>
                <a:lnTo>
                  <a:pt x="99169" y="707389"/>
                </a:lnTo>
                <a:lnTo>
                  <a:pt x="126706" y="723899"/>
                </a:lnTo>
                <a:lnTo>
                  <a:pt x="151486" y="736599"/>
                </a:lnTo>
                <a:lnTo>
                  <a:pt x="176290" y="753109"/>
                </a:lnTo>
                <a:lnTo>
                  <a:pt x="225852" y="781049"/>
                </a:lnTo>
                <a:lnTo>
                  <a:pt x="349802" y="836929"/>
                </a:lnTo>
                <a:lnTo>
                  <a:pt x="446215" y="868679"/>
                </a:lnTo>
                <a:lnTo>
                  <a:pt x="493021" y="882649"/>
                </a:lnTo>
                <a:lnTo>
                  <a:pt x="589434" y="901699"/>
                </a:lnTo>
                <a:lnTo>
                  <a:pt x="773970" y="918209"/>
                </a:lnTo>
                <a:lnTo>
                  <a:pt x="864871" y="913129"/>
                </a:lnTo>
                <a:lnTo>
                  <a:pt x="955772" y="905509"/>
                </a:lnTo>
                <a:lnTo>
                  <a:pt x="1002578" y="896619"/>
                </a:lnTo>
                <a:lnTo>
                  <a:pt x="1046650" y="888999"/>
                </a:lnTo>
                <a:lnTo>
                  <a:pt x="1134796" y="866139"/>
                </a:lnTo>
                <a:lnTo>
                  <a:pt x="1181624" y="852169"/>
                </a:lnTo>
                <a:lnTo>
                  <a:pt x="1225697" y="839469"/>
                </a:lnTo>
                <a:lnTo>
                  <a:pt x="1267014" y="825499"/>
                </a:lnTo>
                <a:lnTo>
                  <a:pt x="1421257" y="767079"/>
                </a:lnTo>
                <a:lnTo>
                  <a:pt x="1443281" y="756919"/>
                </a:lnTo>
                <a:lnTo>
                  <a:pt x="1465329" y="748029"/>
                </a:lnTo>
                <a:lnTo>
                  <a:pt x="1487354" y="736599"/>
                </a:lnTo>
                <a:lnTo>
                  <a:pt x="1506623" y="728979"/>
                </a:lnTo>
                <a:lnTo>
                  <a:pt x="1535140" y="715009"/>
                </a:lnTo>
                <a:lnTo>
                  <a:pt x="677579" y="715009"/>
                </a:lnTo>
                <a:lnTo>
                  <a:pt x="572898" y="712469"/>
                </a:lnTo>
                <a:lnTo>
                  <a:pt x="520580" y="707389"/>
                </a:lnTo>
                <a:lnTo>
                  <a:pt x="470996" y="698499"/>
                </a:lnTo>
                <a:lnTo>
                  <a:pt x="418655" y="688339"/>
                </a:lnTo>
                <a:lnTo>
                  <a:pt x="369094" y="676909"/>
                </a:lnTo>
                <a:lnTo>
                  <a:pt x="319509" y="662939"/>
                </a:lnTo>
                <a:lnTo>
                  <a:pt x="269924" y="646429"/>
                </a:lnTo>
                <a:lnTo>
                  <a:pt x="247900" y="634999"/>
                </a:lnTo>
                <a:lnTo>
                  <a:pt x="223096" y="627379"/>
                </a:lnTo>
                <a:lnTo>
                  <a:pt x="201071" y="615949"/>
                </a:lnTo>
                <a:lnTo>
                  <a:pt x="176290" y="605789"/>
                </a:lnTo>
                <a:lnTo>
                  <a:pt x="154242" y="594359"/>
                </a:lnTo>
                <a:lnTo>
                  <a:pt x="129461" y="582929"/>
                </a:lnTo>
                <a:lnTo>
                  <a:pt x="107414" y="568959"/>
                </a:lnTo>
                <a:lnTo>
                  <a:pt x="85389" y="556259"/>
                </a:lnTo>
                <a:lnTo>
                  <a:pt x="41316" y="528319"/>
                </a:lnTo>
                <a:lnTo>
                  <a:pt x="19291" y="511809"/>
                </a:lnTo>
                <a:lnTo>
                  <a:pt x="0" y="497839"/>
                </a:lnTo>
                <a:close/>
              </a:path>
              <a:path w="5745480" h="918210">
                <a:moveTo>
                  <a:pt x="3805992" y="222249"/>
                </a:moveTo>
                <a:lnTo>
                  <a:pt x="2872829" y="222249"/>
                </a:lnTo>
                <a:lnTo>
                  <a:pt x="2961020" y="228599"/>
                </a:lnTo>
                <a:lnTo>
                  <a:pt x="3051738" y="236219"/>
                </a:lnTo>
                <a:lnTo>
                  <a:pt x="3095834" y="245109"/>
                </a:lnTo>
                <a:lnTo>
                  <a:pt x="3137173" y="252729"/>
                </a:lnTo>
                <a:lnTo>
                  <a:pt x="3225365" y="275589"/>
                </a:lnTo>
                <a:lnTo>
                  <a:pt x="3269460" y="288289"/>
                </a:lnTo>
                <a:lnTo>
                  <a:pt x="3313556" y="299719"/>
                </a:lnTo>
                <a:lnTo>
                  <a:pt x="3354895" y="316229"/>
                </a:lnTo>
                <a:lnTo>
                  <a:pt x="3398991" y="332739"/>
                </a:lnTo>
                <a:lnTo>
                  <a:pt x="3420809" y="341629"/>
                </a:lnTo>
                <a:lnTo>
                  <a:pt x="3464905" y="358139"/>
                </a:lnTo>
                <a:lnTo>
                  <a:pt x="3506244" y="374649"/>
                </a:lnTo>
                <a:lnTo>
                  <a:pt x="3528292" y="384809"/>
                </a:lnTo>
                <a:lnTo>
                  <a:pt x="3550340" y="393699"/>
                </a:lnTo>
                <a:lnTo>
                  <a:pt x="3572388" y="403859"/>
                </a:lnTo>
                <a:lnTo>
                  <a:pt x="3594436" y="412749"/>
                </a:lnTo>
                <a:lnTo>
                  <a:pt x="3613728" y="424179"/>
                </a:lnTo>
                <a:lnTo>
                  <a:pt x="3635775" y="431799"/>
                </a:lnTo>
                <a:lnTo>
                  <a:pt x="3679871" y="453389"/>
                </a:lnTo>
                <a:lnTo>
                  <a:pt x="3699163" y="464819"/>
                </a:lnTo>
                <a:lnTo>
                  <a:pt x="3721211" y="473709"/>
                </a:lnTo>
                <a:lnTo>
                  <a:pt x="3765306" y="495299"/>
                </a:lnTo>
                <a:lnTo>
                  <a:pt x="3784598" y="506729"/>
                </a:lnTo>
                <a:lnTo>
                  <a:pt x="3806416" y="516889"/>
                </a:lnTo>
                <a:lnTo>
                  <a:pt x="3872560" y="549909"/>
                </a:lnTo>
                <a:lnTo>
                  <a:pt x="3913899" y="568959"/>
                </a:lnTo>
                <a:lnTo>
                  <a:pt x="3977287" y="601979"/>
                </a:lnTo>
                <a:lnTo>
                  <a:pt x="4065478" y="646429"/>
                </a:lnTo>
                <a:lnTo>
                  <a:pt x="4084770" y="657859"/>
                </a:lnTo>
                <a:lnTo>
                  <a:pt x="4106818" y="665479"/>
                </a:lnTo>
                <a:lnTo>
                  <a:pt x="4172961" y="698499"/>
                </a:lnTo>
                <a:lnTo>
                  <a:pt x="4192023" y="707389"/>
                </a:lnTo>
                <a:lnTo>
                  <a:pt x="4236119" y="728979"/>
                </a:lnTo>
                <a:lnTo>
                  <a:pt x="4258167" y="736599"/>
                </a:lnTo>
                <a:lnTo>
                  <a:pt x="4280215" y="748029"/>
                </a:lnTo>
                <a:lnTo>
                  <a:pt x="4302262" y="756919"/>
                </a:lnTo>
                <a:lnTo>
                  <a:pt x="4365650" y="783589"/>
                </a:lnTo>
                <a:lnTo>
                  <a:pt x="4475889" y="825499"/>
                </a:lnTo>
                <a:lnTo>
                  <a:pt x="4519984" y="839469"/>
                </a:lnTo>
                <a:lnTo>
                  <a:pt x="4564080" y="852169"/>
                </a:lnTo>
                <a:lnTo>
                  <a:pt x="4607946" y="866139"/>
                </a:lnTo>
                <a:lnTo>
                  <a:pt x="4696137" y="888999"/>
                </a:lnTo>
                <a:lnTo>
                  <a:pt x="4787084" y="905509"/>
                </a:lnTo>
                <a:lnTo>
                  <a:pt x="4968749" y="918209"/>
                </a:lnTo>
                <a:lnTo>
                  <a:pt x="5062452" y="913129"/>
                </a:lnTo>
                <a:lnTo>
                  <a:pt x="5156156" y="901699"/>
                </a:lnTo>
                <a:lnTo>
                  <a:pt x="5203007" y="894079"/>
                </a:lnTo>
                <a:lnTo>
                  <a:pt x="5252615" y="882649"/>
                </a:lnTo>
                <a:lnTo>
                  <a:pt x="5299466" y="868679"/>
                </a:lnTo>
                <a:lnTo>
                  <a:pt x="5349074" y="852169"/>
                </a:lnTo>
                <a:lnTo>
                  <a:pt x="5370892" y="844549"/>
                </a:lnTo>
                <a:lnTo>
                  <a:pt x="5395696" y="836929"/>
                </a:lnTo>
                <a:lnTo>
                  <a:pt x="5519715" y="781049"/>
                </a:lnTo>
                <a:lnTo>
                  <a:pt x="5569322" y="753109"/>
                </a:lnTo>
                <a:lnTo>
                  <a:pt x="5594126" y="736599"/>
                </a:lnTo>
                <a:lnTo>
                  <a:pt x="5618930" y="723899"/>
                </a:lnTo>
                <a:lnTo>
                  <a:pt x="5632286" y="715009"/>
                </a:lnTo>
                <a:lnTo>
                  <a:pt x="5067964" y="715009"/>
                </a:lnTo>
                <a:lnTo>
                  <a:pt x="4960711" y="712469"/>
                </a:lnTo>
                <a:lnTo>
                  <a:pt x="4908347" y="707389"/>
                </a:lnTo>
                <a:lnTo>
                  <a:pt x="4853228" y="698499"/>
                </a:lnTo>
                <a:lnTo>
                  <a:pt x="4798108" y="688339"/>
                </a:lnTo>
                <a:lnTo>
                  <a:pt x="4745745" y="676909"/>
                </a:lnTo>
                <a:lnTo>
                  <a:pt x="4690625" y="662939"/>
                </a:lnTo>
                <a:lnTo>
                  <a:pt x="4607946" y="638809"/>
                </a:lnTo>
                <a:lnTo>
                  <a:pt x="4555812" y="618489"/>
                </a:lnTo>
                <a:lnTo>
                  <a:pt x="4473133" y="585469"/>
                </a:lnTo>
                <a:lnTo>
                  <a:pt x="4448329" y="575309"/>
                </a:lnTo>
                <a:lnTo>
                  <a:pt x="4420769" y="561339"/>
                </a:lnTo>
                <a:lnTo>
                  <a:pt x="4393210" y="549909"/>
                </a:lnTo>
                <a:lnTo>
                  <a:pt x="4313286" y="509269"/>
                </a:lnTo>
                <a:lnTo>
                  <a:pt x="4285726" y="492759"/>
                </a:lnTo>
                <a:lnTo>
                  <a:pt x="4260923" y="478789"/>
                </a:lnTo>
                <a:lnTo>
                  <a:pt x="4233363" y="462279"/>
                </a:lnTo>
                <a:lnTo>
                  <a:pt x="4208559" y="445769"/>
                </a:lnTo>
                <a:lnTo>
                  <a:pt x="4194779" y="436879"/>
                </a:lnTo>
                <a:lnTo>
                  <a:pt x="4167449" y="421639"/>
                </a:lnTo>
                <a:lnTo>
                  <a:pt x="4156425" y="412749"/>
                </a:lnTo>
                <a:lnTo>
                  <a:pt x="4142645" y="401319"/>
                </a:lnTo>
                <a:lnTo>
                  <a:pt x="4128865" y="393699"/>
                </a:lnTo>
                <a:lnTo>
                  <a:pt x="4117842" y="384809"/>
                </a:lnTo>
                <a:lnTo>
                  <a:pt x="4104062" y="377189"/>
                </a:lnTo>
                <a:lnTo>
                  <a:pt x="4004847" y="321309"/>
                </a:lnTo>
                <a:lnTo>
                  <a:pt x="3980043" y="311149"/>
                </a:lnTo>
                <a:lnTo>
                  <a:pt x="3957995" y="297179"/>
                </a:lnTo>
                <a:lnTo>
                  <a:pt x="3933191" y="285749"/>
                </a:lnTo>
                <a:lnTo>
                  <a:pt x="3805992" y="222249"/>
                </a:lnTo>
                <a:close/>
              </a:path>
              <a:path w="5745480" h="918210">
                <a:moveTo>
                  <a:pt x="2872829" y="0"/>
                </a:moveTo>
                <a:lnTo>
                  <a:pt x="2724007" y="5079"/>
                </a:lnTo>
                <a:lnTo>
                  <a:pt x="2652351" y="11429"/>
                </a:lnTo>
                <a:lnTo>
                  <a:pt x="2583681" y="19049"/>
                </a:lnTo>
                <a:lnTo>
                  <a:pt x="2514782" y="27939"/>
                </a:lnTo>
                <a:lnTo>
                  <a:pt x="2445883" y="40639"/>
                </a:lnTo>
                <a:lnTo>
                  <a:pt x="2412811" y="49529"/>
                </a:lnTo>
                <a:lnTo>
                  <a:pt x="2376983" y="57149"/>
                </a:lnTo>
                <a:lnTo>
                  <a:pt x="2343911" y="68579"/>
                </a:lnTo>
                <a:lnTo>
                  <a:pt x="2308084" y="77469"/>
                </a:lnTo>
                <a:lnTo>
                  <a:pt x="2272256" y="87629"/>
                </a:lnTo>
                <a:lnTo>
                  <a:pt x="2236428" y="101599"/>
                </a:lnTo>
                <a:lnTo>
                  <a:pt x="2200830" y="113029"/>
                </a:lnTo>
                <a:lnTo>
                  <a:pt x="2162247" y="126999"/>
                </a:lnTo>
                <a:lnTo>
                  <a:pt x="2123663" y="143509"/>
                </a:lnTo>
                <a:lnTo>
                  <a:pt x="2087835" y="156209"/>
                </a:lnTo>
                <a:lnTo>
                  <a:pt x="2046496" y="176529"/>
                </a:lnTo>
                <a:lnTo>
                  <a:pt x="1985864" y="200659"/>
                </a:lnTo>
                <a:lnTo>
                  <a:pt x="1963816" y="212089"/>
                </a:lnTo>
                <a:lnTo>
                  <a:pt x="1944525" y="219709"/>
                </a:lnTo>
                <a:lnTo>
                  <a:pt x="1856333" y="264159"/>
                </a:lnTo>
                <a:lnTo>
                  <a:pt x="1834515" y="275589"/>
                </a:lnTo>
                <a:lnTo>
                  <a:pt x="1809711" y="285749"/>
                </a:lnTo>
                <a:lnTo>
                  <a:pt x="1787664" y="297179"/>
                </a:lnTo>
                <a:lnTo>
                  <a:pt x="1765616" y="311149"/>
                </a:lnTo>
                <a:lnTo>
                  <a:pt x="1740812" y="321309"/>
                </a:lnTo>
                <a:lnTo>
                  <a:pt x="1641597" y="377189"/>
                </a:lnTo>
                <a:lnTo>
                  <a:pt x="1614037" y="393699"/>
                </a:lnTo>
                <a:lnTo>
                  <a:pt x="1603013" y="401319"/>
                </a:lnTo>
                <a:lnTo>
                  <a:pt x="1589256" y="412749"/>
                </a:lnTo>
                <a:lnTo>
                  <a:pt x="1561719" y="429259"/>
                </a:lnTo>
                <a:lnTo>
                  <a:pt x="1536939" y="445769"/>
                </a:lnTo>
                <a:lnTo>
                  <a:pt x="1509379" y="462279"/>
                </a:lnTo>
                <a:lnTo>
                  <a:pt x="1484598" y="478789"/>
                </a:lnTo>
                <a:lnTo>
                  <a:pt x="1457061" y="492759"/>
                </a:lnTo>
                <a:lnTo>
                  <a:pt x="1432257" y="509269"/>
                </a:lnTo>
                <a:lnTo>
                  <a:pt x="1377184" y="535939"/>
                </a:lnTo>
                <a:lnTo>
                  <a:pt x="1352380" y="549909"/>
                </a:lnTo>
                <a:lnTo>
                  <a:pt x="1324843" y="561339"/>
                </a:lnTo>
                <a:lnTo>
                  <a:pt x="1297306" y="575309"/>
                </a:lnTo>
                <a:lnTo>
                  <a:pt x="1269770" y="585469"/>
                </a:lnTo>
                <a:lnTo>
                  <a:pt x="1244966" y="596899"/>
                </a:lnTo>
                <a:lnTo>
                  <a:pt x="1162333" y="629919"/>
                </a:lnTo>
                <a:lnTo>
                  <a:pt x="1107259" y="646429"/>
                </a:lnTo>
                <a:lnTo>
                  <a:pt x="1054918" y="662939"/>
                </a:lnTo>
                <a:lnTo>
                  <a:pt x="999822" y="676909"/>
                </a:lnTo>
                <a:lnTo>
                  <a:pt x="944748" y="688339"/>
                </a:lnTo>
                <a:lnTo>
                  <a:pt x="892408" y="698499"/>
                </a:lnTo>
                <a:lnTo>
                  <a:pt x="784993" y="712469"/>
                </a:lnTo>
                <a:lnTo>
                  <a:pt x="677579" y="715009"/>
                </a:lnTo>
                <a:lnTo>
                  <a:pt x="1535140" y="715009"/>
                </a:lnTo>
                <a:lnTo>
                  <a:pt x="1550696" y="707389"/>
                </a:lnTo>
                <a:lnTo>
                  <a:pt x="1572743" y="698499"/>
                </a:lnTo>
                <a:lnTo>
                  <a:pt x="1616793" y="676909"/>
                </a:lnTo>
                <a:lnTo>
                  <a:pt x="1636085" y="665479"/>
                </a:lnTo>
                <a:lnTo>
                  <a:pt x="1658133" y="657859"/>
                </a:lnTo>
                <a:lnTo>
                  <a:pt x="1721520" y="624839"/>
                </a:lnTo>
                <a:lnTo>
                  <a:pt x="1809711" y="580389"/>
                </a:lnTo>
                <a:lnTo>
                  <a:pt x="1829003" y="568959"/>
                </a:lnTo>
                <a:lnTo>
                  <a:pt x="1850821" y="558799"/>
                </a:lnTo>
                <a:lnTo>
                  <a:pt x="1872869" y="549909"/>
                </a:lnTo>
                <a:lnTo>
                  <a:pt x="1894917" y="539749"/>
                </a:lnTo>
                <a:lnTo>
                  <a:pt x="1914209" y="528319"/>
                </a:lnTo>
                <a:lnTo>
                  <a:pt x="2002400" y="483869"/>
                </a:lnTo>
                <a:lnTo>
                  <a:pt x="2021692" y="473709"/>
                </a:lnTo>
                <a:lnTo>
                  <a:pt x="2043740" y="464819"/>
                </a:lnTo>
                <a:lnTo>
                  <a:pt x="2087835" y="443229"/>
                </a:lnTo>
                <a:lnTo>
                  <a:pt x="2107127" y="431799"/>
                </a:lnTo>
                <a:lnTo>
                  <a:pt x="2129175" y="424179"/>
                </a:lnTo>
                <a:lnTo>
                  <a:pt x="2151223" y="412749"/>
                </a:lnTo>
                <a:lnTo>
                  <a:pt x="2173271" y="403859"/>
                </a:lnTo>
                <a:lnTo>
                  <a:pt x="2192562" y="393699"/>
                </a:lnTo>
                <a:lnTo>
                  <a:pt x="2214610" y="384809"/>
                </a:lnTo>
                <a:lnTo>
                  <a:pt x="2236428" y="374649"/>
                </a:lnTo>
                <a:lnTo>
                  <a:pt x="2280524" y="358139"/>
                </a:lnTo>
                <a:lnTo>
                  <a:pt x="2299816" y="349249"/>
                </a:lnTo>
                <a:lnTo>
                  <a:pt x="2432103" y="299719"/>
                </a:lnTo>
                <a:lnTo>
                  <a:pt x="2473442" y="288289"/>
                </a:lnTo>
                <a:lnTo>
                  <a:pt x="2517538" y="275589"/>
                </a:lnTo>
                <a:lnTo>
                  <a:pt x="2605729" y="252729"/>
                </a:lnTo>
                <a:lnTo>
                  <a:pt x="2693691" y="236219"/>
                </a:lnTo>
                <a:lnTo>
                  <a:pt x="2872829" y="222249"/>
                </a:lnTo>
                <a:lnTo>
                  <a:pt x="3805992" y="222249"/>
                </a:lnTo>
                <a:lnTo>
                  <a:pt x="3800904" y="219709"/>
                </a:lnTo>
                <a:lnTo>
                  <a:pt x="3779086" y="212089"/>
                </a:lnTo>
                <a:lnTo>
                  <a:pt x="3759794" y="200659"/>
                </a:lnTo>
                <a:lnTo>
                  <a:pt x="3737746" y="193039"/>
                </a:lnTo>
                <a:lnTo>
                  <a:pt x="3699163" y="176529"/>
                </a:lnTo>
                <a:lnTo>
                  <a:pt x="3657823" y="156209"/>
                </a:lnTo>
                <a:lnTo>
                  <a:pt x="3619240" y="143509"/>
                </a:lnTo>
                <a:lnTo>
                  <a:pt x="3580656" y="126999"/>
                </a:lnTo>
                <a:lnTo>
                  <a:pt x="3544828" y="113029"/>
                </a:lnTo>
                <a:lnTo>
                  <a:pt x="3509000" y="101599"/>
                </a:lnTo>
                <a:lnTo>
                  <a:pt x="3473173" y="87629"/>
                </a:lnTo>
                <a:lnTo>
                  <a:pt x="3437345" y="77469"/>
                </a:lnTo>
                <a:lnTo>
                  <a:pt x="3401517" y="68579"/>
                </a:lnTo>
                <a:lnTo>
                  <a:pt x="3365919" y="57149"/>
                </a:lnTo>
                <a:lnTo>
                  <a:pt x="3297020" y="40639"/>
                </a:lnTo>
                <a:lnTo>
                  <a:pt x="3230877" y="27939"/>
                </a:lnTo>
                <a:lnTo>
                  <a:pt x="3161977" y="19049"/>
                </a:lnTo>
                <a:lnTo>
                  <a:pt x="3021422" y="5079"/>
                </a:lnTo>
                <a:lnTo>
                  <a:pt x="2872829" y="0"/>
                </a:lnTo>
                <a:close/>
              </a:path>
              <a:path w="5745480" h="918210">
                <a:moveTo>
                  <a:pt x="5745475" y="497839"/>
                </a:moveTo>
                <a:lnTo>
                  <a:pt x="5726413" y="511809"/>
                </a:lnTo>
                <a:lnTo>
                  <a:pt x="5704365" y="528319"/>
                </a:lnTo>
                <a:lnTo>
                  <a:pt x="5660270" y="556259"/>
                </a:lnTo>
                <a:lnTo>
                  <a:pt x="5638222" y="568959"/>
                </a:lnTo>
                <a:lnTo>
                  <a:pt x="5613418" y="582929"/>
                </a:lnTo>
                <a:lnTo>
                  <a:pt x="5569322" y="605789"/>
                </a:lnTo>
                <a:lnTo>
                  <a:pt x="5544519" y="615949"/>
                </a:lnTo>
                <a:lnTo>
                  <a:pt x="5522471" y="627379"/>
                </a:lnTo>
                <a:lnTo>
                  <a:pt x="5497667" y="634999"/>
                </a:lnTo>
                <a:lnTo>
                  <a:pt x="5472863" y="646429"/>
                </a:lnTo>
                <a:lnTo>
                  <a:pt x="5426012" y="662939"/>
                </a:lnTo>
                <a:lnTo>
                  <a:pt x="5376404" y="676909"/>
                </a:lnTo>
                <a:lnTo>
                  <a:pt x="5327026" y="688339"/>
                </a:lnTo>
                <a:lnTo>
                  <a:pt x="5274663" y="698499"/>
                </a:lnTo>
                <a:lnTo>
                  <a:pt x="5172692" y="712469"/>
                </a:lnTo>
                <a:lnTo>
                  <a:pt x="5067964" y="715009"/>
                </a:lnTo>
                <a:lnTo>
                  <a:pt x="5632286" y="715009"/>
                </a:lnTo>
                <a:lnTo>
                  <a:pt x="5668538" y="690879"/>
                </a:lnTo>
                <a:lnTo>
                  <a:pt x="5696097" y="674369"/>
                </a:lnTo>
                <a:lnTo>
                  <a:pt x="5707121" y="662939"/>
                </a:lnTo>
                <a:lnTo>
                  <a:pt x="5734681" y="646429"/>
                </a:lnTo>
                <a:lnTo>
                  <a:pt x="5745475" y="634999"/>
                </a:lnTo>
                <a:lnTo>
                  <a:pt x="5745475" y="497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48657" y="5449735"/>
            <a:ext cx="3559175" cy="819785"/>
          </a:xfrm>
          <a:custGeom>
            <a:avLst/>
            <a:gdLst/>
            <a:ahLst/>
            <a:cxnLst/>
            <a:rect l="l" t="t" r="r" b="b"/>
            <a:pathLst>
              <a:path w="3559175" h="819785">
                <a:moveTo>
                  <a:pt x="1851005" y="0"/>
                </a:moveTo>
                <a:lnTo>
                  <a:pt x="1740766" y="0"/>
                </a:lnTo>
                <a:lnTo>
                  <a:pt x="1515006" y="13754"/>
                </a:lnTo>
                <a:lnTo>
                  <a:pt x="1404767" y="27509"/>
                </a:lnTo>
                <a:lnTo>
                  <a:pt x="1236652" y="60506"/>
                </a:lnTo>
                <a:lnTo>
                  <a:pt x="1181532" y="74260"/>
                </a:lnTo>
                <a:lnTo>
                  <a:pt x="1129399" y="90770"/>
                </a:lnTo>
                <a:lnTo>
                  <a:pt x="1019160" y="123790"/>
                </a:lnTo>
                <a:lnTo>
                  <a:pt x="991600" y="134789"/>
                </a:lnTo>
                <a:lnTo>
                  <a:pt x="966796" y="143056"/>
                </a:lnTo>
                <a:lnTo>
                  <a:pt x="911676" y="165054"/>
                </a:lnTo>
                <a:lnTo>
                  <a:pt x="886873" y="176053"/>
                </a:lnTo>
                <a:lnTo>
                  <a:pt x="831753" y="198074"/>
                </a:lnTo>
                <a:lnTo>
                  <a:pt x="806949" y="209073"/>
                </a:lnTo>
                <a:lnTo>
                  <a:pt x="779390" y="220072"/>
                </a:lnTo>
                <a:lnTo>
                  <a:pt x="754586" y="233827"/>
                </a:lnTo>
                <a:lnTo>
                  <a:pt x="727256" y="247581"/>
                </a:lnTo>
                <a:lnTo>
                  <a:pt x="702452" y="258580"/>
                </a:lnTo>
                <a:lnTo>
                  <a:pt x="677648" y="272335"/>
                </a:lnTo>
                <a:lnTo>
                  <a:pt x="650088" y="288845"/>
                </a:lnTo>
                <a:lnTo>
                  <a:pt x="575677" y="330108"/>
                </a:lnTo>
                <a:lnTo>
                  <a:pt x="526069" y="363128"/>
                </a:lnTo>
                <a:lnTo>
                  <a:pt x="501289" y="376883"/>
                </a:lnTo>
                <a:lnTo>
                  <a:pt x="426923" y="426390"/>
                </a:lnTo>
                <a:lnTo>
                  <a:pt x="415899" y="437412"/>
                </a:lnTo>
                <a:lnTo>
                  <a:pt x="402142" y="445656"/>
                </a:lnTo>
                <a:lnTo>
                  <a:pt x="380095" y="462166"/>
                </a:lnTo>
                <a:lnTo>
                  <a:pt x="366338" y="470409"/>
                </a:lnTo>
                <a:lnTo>
                  <a:pt x="355314" y="481408"/>
                </a:lnTo>
                <a:lnTo>
                  <a:pt x="333289" y="497918"/>
                </a:lnTo>
                <a:lnTo>
                  <a:pt x="319509" y="508917"/>
                </a:lnTo>
                <a:lnTo>
                  <a:pt x="308485" y="517184"/>
                </a:lnTo>
                <a:lnTo>
                  <a:pt x="297461" y="528183"/>
                </a:lnTo>
                <a:lnTo>
                  <a:pt x="286460" y="536426"/>
                </a:lnTo>
                <a:lnTo>
                  <a:pt x="272680" y="547448"/>
                </a:lnTo>
                <a:lnTo>
                  <a:pt x="261656" y="555692"/>
                </a:lnTo>
                <a:lnTo>
                  <a:pt x="247900" y="569446"/>
                </a:lnTo>
                <a:lnTo>
                  <a:pt x="231364" y="583201"/>
                </a:lnTo>
                <a:lnTo>
                  <a:pt x="214851" y="599711"/>
                </a:lnTo>
                <a:lnTo>
                  <a:pt x="198315" y="613466"/>
                </a:lnTo>
                <a:lnTo>
                  <a:pt x="179023" y="629976"/>
                </a:lnTo>
                <a:lnTo>
                  <a:pt x="162510" y="649227"/>
                </a:lnTo>
                <a:lnTo>
                  <a:pt x="145974" y="665733"/>
                </a:lnTo>
                <a:lnTo>
                  <a:pt x="134973" y="673986"/>
                </a:lnTo>
                <a:lnTo>
                  <a:pt x="126706" y="682238"/>
                </a:lnTo>
                <a:lnTo>
                  <a:pt x="118438" y="693242"/>
                </a:lnTo>
                <a:lnTo>
                  <a:pt x="110170" y="701497"/>
                </a:lnTo>
                <a:lnTo>
                  <a:pt x="90901" y="718002"/>
                </a:lnTo>
                <a:lnTo>
                  <a:pt x="82633" y="726255"/>
                </a:lnTo>
                <a:lnTo>
                  <a:pt x="74365" y="737259"/>
                </a:lnTo>
                <a:lnTo>
                  <a:pt x="41316" y="770272"/>
                </a:lnTo>
                <a:lnTo>
                  <a:pt x="0" y="819788"/>
                </a:lnTo>
                <a:lnTo>
                  <a:pt x="407654" y="819788"/>
                </a:lnTo>
                <a:lnTo>
                  <a:pt x="426923" y="803283"/>
                </a:lnTo>
                <a:lnTo>
                  <a:pt x="443459" y="786777"/>
                </a:lnTo>
                <a:lnTo>
                  <a:pt x="482020" y="753764"/>
                </a:lnTo>
                <a:lnTo>
                  <a:pt x="498533" y="737259"/>
                </a:lnTo>
                <a:lnTo>
                  <a:pt x="517802" y="723504"/>
                </a:lnTo>
                <a:lnTo>
                  <a:pt x="537093" y="706999"/>
                </a:lnTo>
                <a:lnTo>
                  <a:pt x="556385" y="693242"/>
                </a:lnTo>
                <a:lnTo>
                  <a:pt x="575677" y="676736"/>
                </a:lnTo>
                <a:lnTo>
                  <a:pt x="672136" y="607955"/>
                </a:lnTo>
                <a:lnTo>
                  <a:pt x="691428" y="596956"/>
                </a:lnTo>
                <a:lnTo>
                  <a:pt x="713476" y="583201"/>
                </a:lnTo>
                <a:lnTo>
                  <a:pt x="732768" y="569446"/>
                </a:lnTo>
                <a:lnTo>
                  <a:pt x="751830" y="558447"/>
                </a:lnTo>
                <a:lnTo>
                  <a:pt x="773878" y="547448"/>
                </a:lnTo>
                <a:lnTo>
                  <a:pt x="793169" y="533694"/>
                </a:lnTo>
                <a:lnTo>
                  <a:pt x="815217" y="522672"/>
                </a:lnTo>
                <a:lnTo>
                  <a:pt x="834509" y="511673"/>
                </a:lnTo>
                <a:lnTo>
                  <a:pt x="878605" y="489675"/>
                </a:lnTo>
                <a:lnTo>
                  <a:pt x="897897" y="478676"/>
                </a:lnTo>
                <a:lnTo>
                  <a:pt x="919944" y="470409"/>
                </a:lnTo>
                <a:lnTo>
                  <a:pt x="941992" y="459410"/>
                </a:lnTo>
                <a:lnTo>
                  <a:pt x="961284" y="451167"/>
                </a:lnTo>
                <a:lnTo>
                  <a:pt x="983332" y="440145"/>
                </a:lnTo>
                <a:lnTo>
                  <a:pt x="1137437" y="382371"/>
                </a:lnTo>
                <a:lnTo>
                  <a:pt x="1225628" y="354862"/>
                </a:lnTo>
                <a:lnTo>
                  <a:pt x="1272480" y="343863"/>
                </a:lnTo>
                <a:lnTo>
                  <a:pt x="1316575" y="332864"/>
                </a:lnTo>
                <a:lnTo>
                  <a:pt x="1363427" y="321865"/>
                </a:lnTo>
                <a:lnTo>
                  <a:pt x="1407523" y="313598"/>
                </a:lnTo>
                <a:lnTo>
                  <a:pt x="1501226" y="299844"/>
                </a:lnTo>
                <a:lnTo>
                  <a:pt x="1591943" y="288845"/>
                </a:lnTo>
                <a:lnTo>
                  <a:pt x="1779350" y="280601"/>
                </a:lnTo>
                <a:lnTo>
                  <a:pt x="2893202" y="280601"/>
                </a:lnTo>
                <a:lnTo>
                  <a:pt x="2853491" y="258580"/>
                </a:lnTo>
                <a:lnTo>
                  <a:pt x="2828688" y="247581"/>
                </a:lnTo>
                <a:lnTo>
                  <a:pt x="2801128" y="233827"/>
                </a:lnTo>
                <a:lnTo>
                  <a:pt x="2776324" y="220072"/>
                </a:lnTo>
                <a:lnTo>
                  <a:pt x="2726717" y="198074"/>
                </a:lnTo>
                <a:lnTo>
                  <a:pt x="2699157" y="187052"/>
                </a:lnTo>
                <a:lnTo>
                  <a:pt x="2674583" y="176053"/>
                </a:lnTo>
                <a:lnTo>
                  <a:pt x="2619463" y="154055"/>
                </a:lnTo>
                <a:lnTo>
                  <a:pt x="2594659" y="145788"/>
                </a:lnTo>
                <a:lnTo>
                  <a:pt x="2567100" y="134789"/>
                </a:lnTo>
                <a:lnTo>
                  <a:pt x="2539540" y="126546"/>
                </a:lnTo>
                <a:lnTo>
                  <a:pt x="2514736" y="115524"/>
                </a:lnTo>
                <a:lnTo>
                  <a:pt x="2459617" y="99037"/>
                </a:lnTo>
                <a:lnTo>
                  <a:pt x="2407253" y="85282"/>
                </a:lnTo>
                <a:lnTo>
                  <a:pt x="2352133" y="68772"/>
                </a:lnTo>
                <a:lnTo>
                  <a:pt x="2297244" y="55018"/>
                </a:lnTo>
                <a:lnTo>
                  <a:pt x="2242124" y="44019"/>
                </a:lnTo>
                <a:lnTo>
                  <a:pt x="2187005" y="35752"/>
                </a:lnTo>
                <a:lnTo>
                  <a:pt x="2131885" y="24753"/>
                </a:lnTo>
                <a:lnTo>
                  <a:pt x="2076765" y="16510"/>
                </a:lnTo>
                <a:lnTo>
                  <a:pt x="1963770" y="5488"/>
                </a:lnTo>
                <a:lnTo>
                  <a:pt x="1851005" y="0"/>
                </a:lnTo>
                <a:close/>
              </a:path>
              <a:path w="3559175" h="819785">
                <a:moveTo>
                  <a:pt x="2893202" y="280601"/>
                </a:moveTo>
                <a:lnTo>
                  <a:pt x="1779350" y="280601"/>
                </a:lnTo>
                <a:lnTo>
                  <a:pt x="1963770" y="288845"/>
                </a:lnTo>
                <a:lnTo>
                  <a:pt x="2148421" y="313598"/>
                </a:lnTo>
                <a:lnTo>
                  <a:pt x="2242124" y="332864"/>
                </a:lnTo>
                <a:lnTo>
                  <a:pt x="2330086" y="354862"/>
                </a:lnTo>
                <a:lnTo>
                  <a:pt x="2376937" y="368616"/>
                </a:lnTo>
                <a:lnTo>
                  <a:pt x="2421033" y="382371"/>
                </a:lnTo>
                <a:lnTo>
                  <a:pt x="2553320" y="431901"/>
                </a:lnTo>
                <a:lnTo>
                  <a:pt x="2594659" y="451167"/>
                </a:lnTo>
                <a:lnTo>
                  <a:pt x="2616707" y="459410"/>
                </a:lnTo>
                <a:lnTo>
                  <a:pt x="2638755" y="470409"/>
                </a:lnTo>
                <a:lnTo>
                  <a:pt x="2660803" y="478676"/>
                </a:lnTo>
                <a:lnTo>
                  <a:pt x="2680095" y="489675"/>
                </a:lnTo>
                <a:lnTo>
                  <a:pt x="2701913" y="500674"/>
                </a:lnTo>
                <a:lnTo>
                  <a:pt x="2721205" y="511673"/>
                </a:lnTo>
                <a:lnTo>
                  <a:pt x="2743252" y="522672"/>
                </a:lnTo>
                <a:lnTo>
                  <a:pt x="2762544" y="533694"/>
                </a:lnTo>
                <a:lnTo>
                  <a:pt x="2784592" y="547448"/>
                </a:lnTo>
                <a:lnTo>
                  <a:pt x="2803884" y="558447"/>
                </a:lnTo>
                <a:lnTo>
                  <a:pt x="2825932" y="569446"/>
                </a:lnTo>
                <a:lnTo>
                  <a:pt x="2864515" y="596956"/>
                </a:lnTo>
                <a:lnTo>
                  <a:pt x="2886563" y="607955"/>
                </a:lnTo>
                <a:lnTo>
                  <a:pt x="2983022" y="676736"/>
                </a:lnTo>
                <a:lnTo>
                  <a:pt x="3002314" y="693242"/>
                </a:lnTo>
                <a:lnTo>
                  <a:pt x="3021606" y="706999"/>
                </a:lnTo>
                <a:lnTo>
                  <a:pt x="3040898" y="723504"/>
                </a:lnTo>
                <a:lnTo>
                  <a:pt x="3060190" y="737259"/>
                </a:lnTo>
                <a:lnTo>
                  <a:pt x="3076726" y="753764"/>
                </a:lnTo>
                <a:lnTo>
                  <a:pt x="3095788" y="770272"/>
                </a:lnTo>
                <a:lnTo>
                  <a:pt x="3112324" y="786777"/>
                </a:lnTo>
                <a:lnTo>
                  <a:pt x="3131615" y="803283"/>
                </a:lnTo>
                <a:lnTo>
                  <a:pt x="3148151" y="819788"/>
                </a:lnTo>
                <a:lnTo>
                  <a:pt x="3558562" y="819788"/>
                </a:lnTo>
                <a:lnTo>
                  <a:pt x="3547538" y="806034"/>
                </a:lnTo>
                <a:lnTo>
                  <a:pt x="3539270" y="795030"/>
                </a:lnTo>
                <a:lnTo>
                  <a:pt x="3517222" y="773021"/>
                </a:lnTo>
                <a:lnTo>
                  <a:pt x="3508955" y="762017"/>
                </a:lnTo>
                <a:lnTo>
                  <a:pt x="3486907" y="740010"/>
                </a:lnTo>
                <a:lnTo>
                  <a:pt x="3478639" y="729006"/>
                </a:lnTo>
                <a:lnTo>
                  <a:pt x="3467845" y="718002"/>
                </a:lnTo>
                <a:lnTo>
                  <a:pt x="3404457" y="654729"/>
                </a:lnTo>
                <a:lnTo>
                  <a:pt x="3393433" y="646476"/>
                </a:lnTo>
                <a:lnTo>
                  <a:pt x="3371385" y="624465"/>
                </a:lnTo>
                <a:lnTo>
                  <a:pt x="3363117" y="613466"/>
                </a:lnTo>
                <a:lnTo>
                  <a:pt x="3352094" y="605222"/>
                </a:lnTo>
                <a:lnTo>
                  <a:pt x="3341070" y="594200"/>
                </a:lnTo>
                <a:lnTo>
                  <a:pt x="3330046" y="585957"/>
                </a:lnTo>
                <a:lnTo>
                  <a:pt x="3319022" y="574957"/>
                </a:lnTo>
                <a:lnTo>
                  <a:pt x="3307998" y="566691"/>
                </a:lnTo>
                <a:lnTo>
                  <a:pt x="3296974" y="555692"/>
                </a:lnTo>
                <a:lnTo>
                  <a:pt x="3283194" y="547448"/>
                </a:lnTo>
                <a:lnTo>
                  <a:pt x="3272170" y="536426"/>
                </a:lnTo>
                <a:lnTo>
                  <a:pt x="3250122" y="519939"/>
                </a:lnTo>
                <a:lnTo>
                  <a:pt x="3239099" y="508917"/>
                </a:lnTo>
                <a:lnTo>
                  <a:pt x="3217051" y="492430"/>
                </a:lnTo>
                <a:lnTo>
                  <a:pt x="3206027" y="481408"/>
                </a:lnTo>
                <a:lnTo>
                  <a:pt x="3192247" y="473165"/>
                </a:lnTo>
                <a:lnTo>
                  <a:pt x="3159175" y="448411"/>
                </a:lnTo>
                <a:lnTo>
                  <a:pt x="3145395" y="440145"/>
                </a:lnTo>
                <a:lnTo>
                  <a:pt x="3123347" y="423635"/>
                </a:lnTo>
                <a:lnTo>
                  <a:pt x="3098544" y="407148"/>
                </a:lnTo>
                <a:lnTo>
                  <a:pt x="3076726" y="390638"/>
                </a:lnTo>
                <a:lnTo>
                  <a:pt x="3027118" y="357617"/>
                </a:lnTo>
                <a:lnTo>
                  <a:pt x="3002314" y="343863"/>
                </a:lnTo>
                <a:lnTo>
                  <a:pt x="2977510" y="327353"/>
                </a:lnTo>
                <a:lnTo>
                  <a:pt x="2893202" y="280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21338" y="5994429"/>
            <a:ext cx="3010535" cy="275590"/>
          </a:xfrm>
          <a:custGeom>
            <a:avLst/>
            <a:gdLst/>
            <a:ahLst/>
            <a:cxnLst/>
            <a:rect l="l" t="t" r="r" b="b"/>
            <a:pathLst>
              <a:path w="3010535" h="275589">
                <a:moveTo>
                  <a:pt x="2737901" y="0"/>
                </a:moveTo>
                <a:lnTo>
                  <a:pt x="275436" y="0"/>
                </a:lnTo>
                <a:lnTo>
                  <a:pt x="0" y="275095"/>
                </a:lnTo>
                <a:lnTo>
                  <a:pt x="3010513" y="275095"/>
                </a:lnTo>
                <a:lnTo>
                  <a:pt x="2737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5573" y="4742720"/>
            <a:ext cx="2462530" cy="822960"/>
          </a:xfrm>
          <a:custGeom>
            <a:avLst/>
            <a:gdLst/>
            <a:ahLst/>
            <a:cxnLst/>
            <a:rect l="l" t="t" r="r" b="b"/>
            <a:pathLst>
              <a:path w="2462530" h="822960">
                <a:moveTo>
                  <a:pt x="272680" y="0"/>
                </a:moveTo>
                <a:lnTo>
                  <a:pt x="0" y="0"/>
                </a:lnTo>
                <a:lnTo>
                  <a:pt x="11017" y="30264"/>
                </a:lnTo>
                <a:lnTo>
                  <a:pt x="19280" y="46774"/>
                </a:lnTo>
                <a:lnTo>
                  <a:pt x="27543" y="60529"/>
                </a:lnTo>
                <a:lnTo>
                  <a:pt x="33053" y="77039"/>
                </a:lnTo>
                <a:lnTo>
                  <a:pt x="41314" y="90793"/>
                </a:lnTo>
                <a:lnTo>
                  <a:pt x="49577" y="107303"/>
                </a:lnTo>
                <a:lnTo>
                  <a:pt x="57841" y="121058"/>
                </a:lnTo>
                <a:lnTo>
                  <a:pt x="66104" y="137545"/>
                </a:lnTo>
                <a:lnTo>
                  <a:pt x="90894" y="178808"/>
                </a:lnTo>
                <a:lnTo>
                  <a:pt x="99157" y="195319"/>
                </a:lnTo>
                <a:lnTo>
                  <a:pt x="115682" y="222828"/>
                </a:lnTo>
                <a:lnTo>
                  <a:pt x="126701" y="236582"/>
                </a:lnTo>
                <a:lnTo>
                  <a:pt x="134962" y="250337"/>
                </a:lnTo>
                <a:lnTo>
                  <a:pt x="145981" y="264091"/>
                </a:lnTo>
                <a:lnTo>
                  <a:pt x="154242" y="277846"/>
                </a:lnTo>
                <a:lnTo>
                  <a:pt x="165262" y="291600"/>
                </a:lnTo>
                <a:lnTo>
                  <a:pt x="176279" y="302622"/>
                </a:lnTo>
                <a:lnTo>
                  <a:pt x="184542" y="316377"/>
                </a:lnTo>
                <a:lnTo>
                  <a:pt x="195559" y="330131"/>
                </a:lnTo>
                <a:lnTo>
                  <a:pt x="206576" y="341130"/>
                </a:lnTo>
                <a:lnTo>
                  <a:pt x="214839" y="354885"/>
                </a:lnTo>
                <a:lnTo>
                  <a:pt x="225856" y="365884"/>
                </a:lnTo>
                <a:lnTo>
                  <a:pt x="236876" y="379638"/>
                </a:lnTo>
                <a:lnTo>
                  <a:pt x="258901" y="401660"/>
                </a:lnTo>
                <a:lnTo>
                  <a:pt x="269924" y="415414"/>
                </a:lnTo>
                <a:lnTo>
                  <a:pt x="283704" y="426413"/>
                </a:lnTo>
                <a:lnTo>
                  <a:pt x="316753" y="459410"/>
                </a:lnTo>
                <a:lnTo>
                  <a:pt x="330533" y="470432"/>
                </a:lnTo>
                <a:lnTo>
                  <a:pt x="352558" y="492430"/>
                </a:lnTo>
                <a:lnTo>
                  <a:pt x="366338" y="503429"/>
                </a:lnTo>
                <a:lnTo>
                  <a:pt x="377339" y="514428"/>
                </a:lnTo>
                <a:lnTo>
                  <a:pt x="391118" y="522695"/>
                </a:lnTo>
                <a:lnTo>
                  <a:pt x="402142" y="533694"/>
                </a:lnTo>
                <a:lnTo>
                  <a:pt x="415899" y="544693"/>
                </a:lnTo>
                <a:lnTo>
                  <a:pt x="429679" y="552959"/>
                </a:lnTo>
                <a:lnTo>
                  <a:pt x="440703" y="563958"/>
                </a:lnTo>
                <a:lnTo>
                  <a:pt x="468240" y="580468"/>
                </a:lnTo>
                <a:lnTo>
                  <a:pt x="482020" y="591468"/>
                </a:lnTo>
                <a:lnTo>
                  <a:pt x="495777" y="599711"/>
                </a:lnTo>
                <a:lnTo>
                  <a:pt x="520580" y="616221"/>
                </a:lnTo>
                <a:lnTo>
                  <a:pt x="575654" y="649241"/>
                </a:lnTo>
                <a:lnTo>
                  <a:pt x="661043" y="693260"/>
                </a:lnTo>
                <a:lnTo>
                  <a:pt x="721652" y="718014"/>
                </a:lnTo>
                <a:lnTo>
                  <a:pt x="749189" y="731768"/>
                </a:lnTo>
                <a:lnTo>
                  <a:pt x="809774" y="753766"/>
                </a:lnTo>
                <a:lnTo>
                  <a:pt x="840067" y="762033"/>
                </a:lnTo>
                <a:lnTo>
                  <a:pt x="903432" y="781276"/>
                </a:lnTo>
                <a:lnTo>
                  <a:pt x="966773" y="795030"/>
                </a:lnTo>
                <a:lnTo>
                  <a:pt x="1093479" y="814296"/>
                </a:lnTo>
                <a:lnTo>
                  <a:pt x="1222941" y="822539"/>
                </a:lnTo>
                <a:lnTo>
                  <a:pt x="1352380" y="817051"/>
                </a:lnTo>
                <a:lnTo>
                  <a:pt x="1418501" y="808785"/>
                </a:lnTo>
                <a:lnTo>
                  <a:pt x="1481842" y="797786"/>
                </a:lnTo>
                <a:lnTo>
                  <a:pt x="1547940" y="784031"/>
                </a:lnTo>
                <a:lnTo>
                  <a:pt x="1611304" y="764788"/>
                </a:lnTo>
                <a:lnTo>
                  <a:pt x="1644353" y="756522"/>
                </a:lnTo>
                <a:lnTo>
                  <a:pt x="1677402" y="742767"/>
                </a:lnTo>
                <a:lnTo>
                  <a:pt x="1707694" y="731768"/>
                </a:lnTo>
                <a:lnTo>
                  <a:pt x="1740743" y="718014"/>
                </a:lnTo>
                <a:lnTo>
                  <a:pt x="1768303" y="707015"/>
                </a:lnTo>
                <a:lnTo>
                  <a:pt x="1793084" y="696016"/>
                </a:lnTo>
                <a:lnTo>
                  <a:pt x="1820620" y="682261"/>
                </a:lnTo>
                <a:lnTo>
                  <a:pt x="1848180" y="665751"/>
                </a:lnTo>
                <a:lnTo>
                  <a:pt x="1875717" y="651997"/>
                </a:lnTo>
                <a:lnTo>
                  <a:pt x="1889497" y="643730"/>
                </a:lnTo>
                <a:lnTo>
                  <a:pt x="1903254" y="632731"/>
                </a:lnTo>
                <a:lnTo>
                  <a:pt x="1914278" y="624488"/>
                </a:lnTo>
                <a:lnTo>
                  <a:pt x="1928058" y="616221"/>
                </a:lnTo>
                <a:lnTo>
                  <a:pt x="1941815" y="605222"/>
                </a:lnTo>
                <a:lnTo>
                  <a:pt x="1964775" y="591468"/>
                </a:lnTo>
                <a:lnTo>
                  <a:pt x="1192625" y="591468"/>
                </a:lnTo>
                <a:lnTo>
                  <a:pt x="1087967" y="583224"/>
                </a:lnTo>
                <a:lnTo>
                  <a:pt x="1038382" y="574957"/>
                </a:lnTo>
                <a:lnTo>
                  <a:pt x="939236" y="552959"/>
                </a:lnTo>
                <a:lnTo>
                  <a:pt x="840067" y="519939"/>
                </a:lnTo>
                <a:lnTo>
                  <a:pt x="818042" y="508940"/>
                </a:lnTo>
                <a:lnTo>
                  <a:pt x="793261" y="497941"/>
                </a:lnTo>
                <a:lnTo>
                  <a:pt x="771214" y="489675"/>
                </a:lnTo>
                <a:lnTo>
                  <a:pt x="746433" y="475920"/>
                </a:lnTo>
                <a:lnTo>
                  <a:pt x="724385" y="464921"/>
                </a:lnTo>
                <a:lnTo>
                  <a:pt x="702360" y="451167"/>
                </a:lnTo>
                <a:lnTo>
                  <a:pt x="680335" y="440168"/>
                </a:lnTo>
                <a:lnTo>
                  <a:pt x="614215" y="398904"/>
                </a:lnTo>
                <a:lnTo>
                  <a:pt x="592190" y="382394"/>
                </a:lnTo>
                <a:lnTo>
                  <a:pt x="553629" y="349374"/>
                </a:lnTo>
                <a:lnTo>
                  <a:pt x="531581" y="332864"/>
                </a:lnTo>
                <a:lnTo>
                  <a:pt x="512313" y="316377"/>
                </a:lnTo>
                <a:lnTo>
                  <a:pt x="504045" y="308110"/>
                </a:lnTo>
                <a:lnTo>
                  <a:pt x="493021" y="299867"/>
                </a:lnTo>
                <a:lnTo>
                  <a:pt x="484776" y="288868"/>
                </a:lnTo>
                <a:lnTo>
                  <a:pt x="476508" y="280601"/>
                </a:lnTo>
                <a:lnTo>
                  <a:pt x="465484" y="272358"/>
                </a:lnTo>
                <a:lnTo>
                  <a:pt x="457216" y="261359"/>
                </a:lnTo>
                <a:lnTo>
                  <a:pt x="446215" y="253092"/>
                </a:lnTo>
                <a:lnTo>
                  <a:pt x="437947" y="242093"/>
                </a:lnTo>
                <a:lnTo>
                  <a:pt x="421411" y="222828"/>
                </a:lnTo>
                <a:lnTo>
                  <a:pt x="413143" y="211829"/>
                </a:lnTo>
                <a:lnTo>
                  <a:pt x="404898" y="203585"/>
                </a:lnTo>
                <a:lnTo>
                  <a:pt x="347046" y="126546"/>
                </a:lnTo>
                <a:lnTo>
                  <a:pt x="341534" y="118302"/>
                </a:lnTo>
                <a:lnTo>
                  <a:pt x="333266" y="104548"/>
                </a:lnTo>
                <a:lnTo>
                  <a:pt x="325021" y="93549"/>
                </a:lnTo>
                <a:lnTo>
                  <a:pt x="319509" y="82527"/>
                </a:lnTo>
                <a:lnTo>
                  <a:pt x="311241" y="71528"/>
                </a:lnTo>
                <a:lnTo>
                  <a:pt x="305729" y="60529"/>
                </a:lnTo>
                <a:lnTo>
                  <a:pt x="297461" y="46774"/>
                </a:lnTo>
                <a:lnTo>
                  <a:pt x="291972" y="35775"/>
                </a:lnTo>
                <a:lnTo>
                  <a:pt x="283704" y="22021"/>
                </a:lnTo>
                <a:lnTo>
                  <a:pt x="272680" y="0"/>
                </a:lnTo>
                <a:close/>
              </a:path>
              <a:path w="2462530" h="822960">
                <a:moveTo>
                  <a:pt x="2462464" y="0"/>
                </a:moveTo>
                <a:lnTo>
                  <a:pt x="2186959" y="0"/>
                </a:lnTo>
                <a:lnTo>
                  <a:pt x="2170423" y="33020"/>
                </a:lnTo>
                <a:lnTo>
                  <a:pt x="2148398" y="66017"/>
                </a:lnTo>
                <a:lnTo>
                  <a:pt x="2137374" y="85282"/>
                </a:lnTo>
                <a:lnTo>
                  <a:pt x="2126373" y="101792"/>
                </a:lnTo>
                <a:lnTo>
                  <a:pt x="2112593" y="118302"/>
                </a:lnTo>
                <a:lnTo>
                  <a:pt x="2107081" y="126546"/>
                </a:lnTo>
                <a:lnTo>
                  <a:pt x="2101569" y="137545"/>
                </a:lnTo>
                <a:lnTo>
                  <a:pt x="2093301" y="145811"/>
                </a:lnTo>
                <a:lnTo>
                  <a:pt x="2087812" y="154055"/>
                </a:lnTo>
                <a:lnTo>
                  <a:pt x="2079544" y="162321"/>
                </a:lnTo>
                <a:lnTo>
                  <a:pt x="2074032" y="170565"/>
                </a:lnTo>
                <a:lnTo>
                  <a:pt x="2057497" y="189830"/>
                </a:lnTo>
                <a:lnTo>
                  <a:pt x="2043740" y="206318"/>
                </a:lnTo>
                <a:lnTo>
                  <a:pt x="2027204" y="222828"/>
                </a:lnTo>
                <a:lnTo>
                  <a:pt x="2013424" y="239338"/>
                </a:lnTo>
                <a:lnTo>
                  <a:pt x="1930814" y="321865"/>
                </a:lnTo>
                <a:lnTo>
                  <a:pt x="1914278" y="335619"/>
                </a:lnTo>
                <a:lnTo>
                  <a:pt x="1894986" y="352129"/>
                </a:lnTo>
                <a:lnTo>
                  <a:pt x="1861937" y="379638"/>
                </a:lnTo>
                <a:lnTo>
                  <a:pt x="1842668" y="393393"/>
                </a:lnTo>
                <a:lnTo>
                  <a:pt x="1826132" y="407148"/>
                </a:lnTo>
                <a:lnTo>
                  <a:pt x="1809620" y="418147"/>
                </a:lnTo>
                <a:lnTo>
                  <a:pt x="1790328" y="431901"/>
                </a:lnTo>
                <a:lnTo>
                  <a:pt x="1757279" y="453922"/>
                </a:lnTo>
                <a:lnTo>
                  <a:pt x="1740743" y="462166"/>
                </a:lnTo>
                <a:lnTo>
                  <a:pt x="1704938" y="481431"/>
                </a:lnTo>
                <a:lnTo>
                  <a:pt x="1605792" y="525450"/>
                </a:lnTo>
                <a:lnTo>
                  <a:pt x="1553452" y="541960"/>
                </a:lnTo>
                <a:lnTo>
                  <a:pt x="1503867" y="558447"/>
                </a:lnTo>
                <a:lnTo>
                  <a:pt x="1399209" y="580468"/>
                </a:lnTo>
                <a:lnTo>
                  <a:pt x="1294550" y="591468"/>
                </a:lnTo>
                <a:lnTo>
                  <a:pt x="1964775" y="591468"/>
                </a:lnTo>
                <a:lnTo>
                  <a:pt x="1969374" y="588712"/>
                </a:lnTo>
                <a:lnTo>
                  <a:pt x="1996911" y="566714"/>
                </a:lnTo>
                <a:lnTo>
                  <a:pt x="2007935" y="558447"/>
                </a:lnTo>
                <a:lnTo>
                  <a:pt x="2063009" y="514428"/>
                </a:lnTo>
                <a:lnTo>
                  <a:pt x="2074032" y="503429"/>
                </a:lnTo>
                <a:lnTo>
                  <a:pt x="2101569" y="481431"/>
                </a:lnTo>
                <a:lnTo>
                  <a:pt x="2112593" y="467677"/>
                </a:lnTo>
                <a:lnTo>
                  <a:pt x="2126373" y="456678"/>
                </a:lnTo>
                <a:lnTo>
                  <a:pt x="2211739" y="371395"/>
                </a:lnTo>
                <a:lnTo>
                  <a:pt x="2222763" y="357640"/>
                </a:lnTo>
                <a:lnTo>
                  <a:pt x="2233787" y="346618"/>
                </a:lnTo>
                <a:lnTo>
                  <a:pt x="2266836" y="305355"/>
                </a:lnTo>
                <a:lnTo>
                  <a:pt x="2277860" y="294356"/>
                </a:lnTo>
                <a:lnTo>
                  <a:pt x="2310886" y="253092"/>
                </a:lnTo>
                <a:lnTo>
                  <a:pt x="2319154" y="239338"/>
                </a:lnTo>
                <a:lnTo>
                  <a:pt x="2330178" y="225583"/>
                </a:lnTo>
                <a:lnTo>
                  <a:pt x="2338445" y="214584"/>
                </a:lnTo>
                <a:lnTo>
                  <a:pt x="2349469" y="200830"/>
                </a:lnTo>
                <a:lnTo>
                  <a:pt x="2357737" y="187075"/>
                </a:lnTo>
                <a:lnTo>
                  <a:pt x="2368761" y="173320"/>
                </a:lnTo>
                <a:lnTo>
                  <a:pt x="2410101" y="104548"/>
                </a:lnTo>
                <a:lnTo>
                  <a:pt x="2415613" y="93549"/>
                </a:lnTo>
                <a:lnTo>
                  <a:pt x="2432149" y="66017"/>
                </a:lnTo>
                <a:lnTo>
                  <a:pt x="2443173" y="38508"/>
                </a:lnTo>
                <a:lnTo>
                  <a:pt x="2451440" y="24753"/>
                </a:lnTo>
                <a:lnTo>
                  <a:pt x="24624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5573" y="1587282"/>
            <a:ext cx="2457450" cy="3155950"/>
          </a:xfrm>
          <a:custGeom>
            <a:avLst/>
            <a:gdLst/>
            <a:ahLst/>
            <a:cxnLst/>
            <a:rect l="l" t="t" r="r" b="b"/>
            <a:pathLst>
              <a:path w="2457450" h="3155950">
                <a:moveTo>
                  <a:pt x="1233942" y="0"/>
                </a:moveTo>
                <a:lnTo>
                  <a:pt x="0" y="3155437"/>
                </a:lnTo>
                <a:lnTo>
                  <a:pt x="154242" y="3155437"/>
                </a:lnTo>
                <a:lnTo>
                  <a:pt x="1233942" y="418147"/>
                </a:lnTo>
                <a:lnTo>
                  <a:pt x="1396011" y="418147"/>
                </a:lnTo>
                <a:lnTo>
                  <a:pt x="1233942" y="0"/>
                </a:lnTo>
                <a:close/>
              </a:path>
              <a:path w="2457450" h="3155950">
                <a:moveTo>
                  <a:pt x="1396011" y="418147"/>
                </a:moveTo>
                <a:lnTo>
                  <a:pt x="1233942" y="418147"/>
                </a:lnTo>
                <a:lnTo>
                  <a:pt x="2277860" y="3155437"/>
                </a:lnTo>
                <a:lnTo>
                  <a:pt x="2456952" y="3155437"/>
                </a:lnTo>
                <a:lnTo>
                  <a:pt x="1396011" y="4181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5151" y="4742720"/>
            <a:ext cx="2324735" cy="214629"/>
          </a:xfrm>
          <a:custGeom>
            <a:avLst/>
            <a:gdLst/>
            <a:ahLst/>
            <a:cxnLst/>
            <a:rect l="l" t="t" r="r" b="b"/>
            <a:pathLst>
              <a:path w="2324735" h="214629">
                <a:moveTo>
                  <a:pt x="2324695" y="0"/>
                </a:moveTo>
                <a:lnTo>
                  <a:pt x="0" y="0"/>
                </a:lnTo>
                <a:lnTo>
                  <a:pt x="217591" y="214584"/>
                </a:lnTo>
                <a:lnTo>
                  <a:pt x="2005163" y="214584"/>
                </a:lnTo>
                <a:lnTo>
                  <a:pt x="23246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77346" y="4742720"/>
            <a:ext cx="2462530" cy="822960"/>
          </a:xfrm>
          <a:custGeom>
            <a:avLst/>
            <a:gdLst/>
            <a:ahLst/>
            <a:cxnLst/>
            <a:rect l="l" t="t" r="r" b="b"/>
            <a:pathLst>
              <a:path w="2462529" h="822960">
                <a:moveTo>
                  <a:pt x="272611" y="0"/>
                </a:moveTo>
                <a:lnTo>
                  <a:pt x="0" y="0"/>
                </a:lnTo>
                <a:lnTo>
                  <a:pt x="13779" y="30264"/>
                </a:lnTo>
                <a:lnTo>
                  <a:pt x="19291" y="46774"/>
                </a:lnTo>
                <a:lnTo>
                  <a:pt x="27559" y="60529"/>
                </a:lnTo>
                <a:lnTo>
                  <a:pt x="35827" y="77039"/>
                </a:lnTo>
                <a:lnTo>
                  <a:pt x="41339" y="90793"/>
                </a:lnTo>
                <a:lnTo>
                  <a:pt x="49607" y="107303"/>
                </a:lnTo>
                <a:lnTo>
                  <a:pt x="57875" y="121058"/>
                </a:lnTo>
                <a:lnTo>
                  <a:pt x="66143" y="137545"/>
                </a:lnTo>
                <a:lnTo>
                  <a:pt x="90947" y="178808"/>
                </a:lnTo>
                <a:lnTo>
                  <a:pt x="99215" y="195319"/>
                </a:lnTo>
                <a:lnTo>
                  <a:pt x="107483" y="209073"/>
                </a:lnTo>
                <a:lnTo>
                  <a:pt x="118506" y="222828"/>
                </a:lnTo>
                <a:lnTo>
                  <a:pt x="135042" y="250337"/>
                </a:lnTo>
                <a:lnTo>
                  <a:pt x="157090" y="277846"/>
                </a:lnTo>
                <a:lnTo>
                  <a:pt x="165358" y="291600"/>
                </a:lnTo>
                <a:lnTo>
                  <a:pt x="176382" y="302622"/>
                </a:lnTo>
                <a:lnTo>
                  <a:pt x="184650" y="316377"/>
                </a:lnTo>
                <a:lnTo>
                  <a:pt x="195674" y="330131"/>
                </a:lnTo>
                <a:lnTo>
                  <a:pt x="206698" y="341130"/>
                </a:lnTo>
                <a:lnTo>
                  <a:pt x="217722" y="354885"/>
                </a:lnTo>
                <a:lnTo>
                  <a:pt x="228746" y="365884"/>
                </a:lnTo>
                <a:lnTo>
                  <a:pt x="239769" y="379638"/>
                </a:lnTo>
                <a:lnTo>
                  <a:pt x="250793" y="390638"/>
                </a:lnTo>
                <a:lnTo>
                  <a:pt x="261588" y="401660"/>
                </a:lnTo>
                <a:lnTo>
                  <a:pt x="272611" y="415414"/>
                </a:lnTo>
                <a:lnTo>
                  <a:pt x="305683" y="448411"/>
                </a:lnTo>
                <a:lnTo>
                  <a:pt x="319463" y="459410"/>
                </a:lnTo>
                <a:lnTo>
                  <a:pt x="341511" y="481431"/>
                </a:lnTo>
                <a:lnTo>
                  <a:pt x="355291" y="492430"/>
                </a:lnTo>
                <a:lnTo>
                  <a:pt x="366315" y="503429"/>
                </a:lnTo>
                <a:lnTo>
                  <a:pt x="380095" y="514428"/>
                </a:lnTo>
                <a:lnTo>
                  <a:pt x="391118" y="522695"/>
                </a:lnTo>
                <a:lnTo>
                  <a:pt x="404898" y="533694"/>
                </a:lnTo>
                <a:lnTo>
                  <a:pt x="415922" y="544693"/>
                </a:lnTo>
                <a:lnTo>
                  <a:pt x="429702" y="552959"/>
                </a:lnTo>
                <a:lnTo>
                  <a:pt x="443482" y="563958"/>
                </a:lnTo>
                <a:lnTo>
                  <a:pt x="454506" y="572202"/>
                </a:lnTo>
                <a:lnTo>
                  <a:pt x="468286" y="580468"/>
                </a:lnTo>
                <a:lnTo>
                  <a:pt x="482066" y="591468"/>
                </a:lnTo>
                <a:lnTo>
                  <a:pt x="606085" y="665751"/>
                </a:lnTo>
                <a:lnTo>
                  <a:pt x="633644" y="679506"/>
                </a:lnTo>
                <a:lnTo>
                  <a:pt x="663730" y="693260"/>
                </a:lnTo>
                <a:lnTo>
                  <a:pt x="691290" y="707015"/>
                </a:lnTo>
                <a:lnTo>
                  <a:pt x="721606" y="718014"/>
                </a:lnTo>
                <a:lnTo>
                  <a:pt x="751922" y="731768"/>
                </a:lnTo>
                <a:lnTo>
                  <a:pt x="812553" y="753766"/>
                </a:lnTo>
                <a:lnTo>
                  <a:pt x="842869" y="762033"/>
                </a:lnTo>
                <a:lnTo>
                  <a:pt x="903500" y="781276"/>
                </a:lnTo>
                <a:lnTo>
                  <a:pt x="966888" y="795030"/>
                </a:lnTo>
                <a:lnTo>
                  <a:pt x="1093433" y="814296"/>
                </a:lnTo>
                <a:lnTo>
                  <a:pt x="1222964" y="822539"/>
                </a:lnTo>
                <a:lnTo>
                  <a:pt x="1352495" y="817051"/>
                </a:lnTo>
                <a:lnTo>
                  <a:pt x="1418638" y="808785"/>
                </a:lnTo>
                <a:lnTo>
                  <a:pt x="1484552" y="797786"/>
                </a:lnTo>
                <a:lnTo>
                  <a:pt x="1547940" y="784031"/>
                </a:lnTo>
                <a:lnTo>
                  <a:pt x="1614083" y="764788"/>
                </a:lnTo>
                <a:lnTo>
                  <a:pt x="1647155" y="756522"/>
                </a:lnTo>
                <a:lnTo>
                  <a:pt x="1677470" y="742767"/>
                </a:lnTo>
                <a:lnTo>
                  <a:pt x="1710542" y="731768"/>
                </a:lnTo>
                <a:lnTo>
                  <a:pt x="1740858" y="718014"/>
                </a:lnTo>
                <a:lnTo>
                  <a:pt x="1795977" y="696016"/>
                </a:lnTo>
                <a:lnTo>
                  <a:pt x="1820552" y="682261"/>
                </a:lnTo>
                <a:lnTo>
                  <a:pt x="1848111" y="665751"/>
                </a:lnTo>
                <a:lnTo>
                  <a:pt x="1875671" y="651997"/>
                </a:lnTo>
                <a:lnTo>
                  <a:pt x="1889451" y="643730"/>
                </a:lnTo>
                <a:lnTo>
                  <a:pt x="1903231" y="632731"/>
                </a:lnTo>
                <a:lnTo>
                  <a:pt x="1930791" y="616221"/>
                </a:lnTo>
                <a:lnTo>
                  <a:pt x="1941815" y="605222"/>
                </a:lnTo>
                <a:lnTo>
                  <a:pt x="1964775" y="591468"/>
                </a:lnTo>
                <a:lnTo>
                  <a:pt x="1192648" y="591468"/>
                </a:lnTo>
                <a:lnTo>
                  <a:pt x="1090677" y="583224"/>
                </a:lnTo>
                <a:lnTo>
                  <a:pt x="1038543" y="574957"/>
                </a:lnTo>
                <a:lnTo>
                  <a:pt x="939328" y="552959"/>
                </a:lnTo>
                <a:lnTo>
                  <a:pt x="864917" y="528183"/>
                </a:lnTo>
                <a:lnTo>
                  <a:pt x="793261" y="497941"/>
                </a:lnTo>
                <a:lnTo>
                  <a:pt x="771214" y="489675"/>
                </a:lnTo>
                <a:lnTo>
                  <a:pt x="749166" y="475920"/>
                </a:lnTo>
                <a:lnTo>
                  <a:pt x="724362" y="464921"/>
                </a:lnTo>
                <a:lnTo>
                  <a:pt x="702314" y="451167"/>
                </a:lnTo>
                <a:lnTo>
                  <a:pt x="680266" y="440168"/>
                </a:lnTo>
                <a:lnTo>
                  <a:pt x="614353" y="398904"/>
                </a:lnTo>
                <a:lnTo>
                  <a:pt x="595061" y="382394"/>
                </a:lnTo>
                <a:lnTo>
                  <a:pt x="573013" y="365884"/>
                </a:lnTo>
                <a:lnTo>
                  <a:pt x="553721" y="349374"/>
                </a:lnTo>
                <a:lnTo>
                  <a:pt x="542697" y="341130"/>
                </a:lnTo>
                <a:lnTo>
                  <a:pt x="534429" y="332864"/>
                </a:lnTo>
                <a:lnTo>
                  <a:pt x="523405" y="324620"/>
                </a:lnTo>
                <a:lnTo>
                  <a:pt x="515137" y="316377"/>
                </a:lnTo>
                <a:lnTo>
                  <a:pt x="504114" y="308110"/>
                </a:lnTo>
                <a:lnTo>
                  <a:pt x="476554" y="280601"/>
                </a:lnTo>
                <a:lnTo>
                  <a:pt x="465530" y="272358"/>
                </a:lnTo>
                <a:lnTo>
                  <a:pt x="457262" y="261359"/>
                </a:lnTo>
                <a:lnTo>
                  <a:pt x="448994" y="253092"/>
                </a:lnTo>
                <a:lnTo>
                  <a:pt x="440726" y="242093"/>
                </a:lnTo>
                <a:lnTo>
                  <a:pt x="421434" y="222828"/>
                </a:lnTo>
                <a:lnTo>
                  <a:pt x="413166" y="211829"/>
                </a:lnTo>
                <a:lnTo>
                  <a:pt x="404898" y="203585"/>
                </a:lnTo>
                <a:lnTo>
                  <a:pt x="355291" y="137545"/>
                </a:lnTo>
                <a:lnTo>
                  <a:pt x="349779" y="126546"/>
                </a:lnTo>
                <a:lnTo>
                  <a:pt x="341511" y="118302"/>
                </a:lnTo>
                <a:lnTo>
                  <a:pt x="333243" y="104548"/>
                </a:lnTo>
                <a:lnTo>
                  <a:pt x="327731" y="93549"/>
                </a:lnTo>
                <a:lnTo>
                  <a:pt x="311195" y="71528"/>
                </a:lnTo>
                <a:lnTo>
                  <a:pt x="305683" y="60529"/>
                </a:lnTo>
                <a:lnTo>
                  <a:pt x="297415" y="46774"/>
                </a:lnTo>
                <a:lnTo>
                  <a:pt x="291903" y="35775"/>
                </a:lnTo>
                <a:lnTo>
                  <a:pt x="286391" y="22021"/>
                </a:lnTo>
                <a:lnTo>
                  <a:pt x="278123" y="10999"/>
                </a:lnTo>
                <a:lnTo>
                  <a:pt x="272611" y="0"/>
                </a:lnTo>
                <a:close/>
              </a:path>
              <a:path w="2462529" h="822960">
                <a:moveTo>
                  <a:pt x="2462464" y="0"/>
                </a:moveTo>
                <a:lnTo>
                  <a:pt x="2189852" y="0"/>
                </a:lnTo>
                <a:lnTo>
                  <a:pt x="2181584" y="16510"/>
                </a:lnTo>
                <a:lnTo>
                  <a:pt x="2170561" y="33020"/>
                </a:lnTo>
                <a:lnTo>
                  <a:pt x="2162293" y="49530"/>
                </a:lnTo>
                <a:lnTo>
                  <a:pt x="2151269" y="66017"/>
                </a:lnTo>
                <a:lnTo>
                  <a:pt x="2140245" y="85282"/>
                </a:lnTo>
                <a:lnTo>
                  <a:pt x="2126465" y="101792"/>
                </a:lnTo>
                <a:lnTo>
                  <a:pt x="2115441" y="118302"/>
                </a:lnTo>
                <a:lnTo>
                  <a:pt x="2107173" y="126546"/>
                </a:lnTo>
                <a:lnTo>
                  <a:pt x="2101661" y="137545"/>
                </a:lnTo>
                <a:lnTo>
                  <a:pt x="2096149" y="145811"/>
                </a:lnTo>
                <a:lnTo>
                  <a:pt x="2087881" y="154055"/>
                </a:lnTo>
                <a:lnTo>
                  <a:pt x="2074101" y="170565"/>
                </a:lnTo>
                <a:lnTo>
                  <a:pt x="2060321" y="189830"/>
                </a:lnTo>
                <a:lnTo>
                  <a:pt x="2043786" y="206318"/>
                </a:lnTo>
                <a:lnTo>
                  <a:pt x="2030006" y="222828"/>
                </a:lnTo>
                <a:lnTo>
                  <a:pt x="1930791" y="321865"/>
                </a:lnTo>
                <a:lnTo>
                  <a:pt x="1914255" y="335619"/>
                </a:lnTo>
                <a:lnTo>
                  <a:pt x="1897719" y="352129"/>
                </a:lnTo>
                <a:lnTo>
                  <a:pt x="1878427" y="365884"/>
                </a:lnTo>
                <a:lnTo>
                  <a:pt x="1845355" y="393393"/>
                </a:lnTo>
                <a:lnTo>
                  <a:pt x="1826063" y="407148"/>
                </a:lnTo>
                <a:lnTo>
                  <a:pt x="1809757" y="418147"/>
                </a:lnTo>
                <a:lnTo>
                  <a:pt x="1793221" y="431901"/>
                </a:lnTo>
                <a:lnTo>
                  <a:pt x="1773930" y="442923"/>
                </a:lnTo>
                <a:lnTo>
                  <a:pt x="1757394" y="453922"/>
                </a:lnTo>
                <a:lnTo>
                  <a:pt x="1740858" y="462166"/>
                </a:lnTo>
                <a:lnTo>
                  <a:pt x="1707786" y="481431"/>
                </a:lnTo>
                <a:lnTo>
                  <a:pt x="1682982" y="492430"/>
                </a:lnTo>
                <a:lnTo>
                  <a:pt x="1655423" y="503429"/>
                </a:lnTo>
                <a:lnTo>
                  <a:pt x="1605815" y="525450"/>
                </a:lnTo>
                <a:lnTo>
                  <a:pt x="1556207" y="541960"/>
                </a:lnTo>
                <a:lnTo>
                  <a:pt x="1503844" y="558447"/>
                </a:lnTo>
                <a:lnTo>
                  <a:pt x="1402102" y="580468"/>
                </a:lnTo>
                <a:lnTo>
                  <a:pt x="1297375" y="591468"/>
                </a:lnTo>
                <a:lnTo>
                  <a:pt x="1964775" y="591468"/>
                </a:lnTo>
                <a:lnTo>
                  <a:pt x="1969374" y="588712"/>
                </a:lnTo>
                <a:lnTo>
                  <a:pt x="1996934" y="566714"/>
                </a:lnTo>
                <a:lnTo>
                  <a:pt x="2010714" y="558447"/>
                </a:lnTo>
                <a:lnTo>
                  <a:pt x="2024494" y="547448"/>
                </a:lnTo>
                <a:lnTo>
                  <a:pt x="2035518" y="536449"/>
                </a:lnTo>
                <a:lnTo>
                  <a:pt x="2076857" y="503429"/>
                </a:lnTo>
                <a:lnTo>
                  <a:pt x="2087881" y="492430"/>
                </a:lnTo>
                <a:lnTo>
                  <a:pt x="2101661" y="481431"/>
                </a:lnTo>
                <a:lnTo>
                  <a:pt x="2126465" y="456678"/>
                </a:lnTo>
                <a:lnTo>
                  <a:pt x="2140245" y="445656"/>
                </a:lnTo>
                <a:lnTo>
                  <a:pt x="2151269" y="431901"/>
                </a:lnTo>
                <a:lnTo>
                  <a:pt x="2165049" y="420902"/>
                </a:lnTo>
                <a:lnTo>
                  <a:pt x="2176072" y="407148"/>
                </a:lnTo>
                <a:lnTo>
                  <a:pt x="2187096" y="396149"/>
                </a:lnTo>
                <a:lnTo>
                  <a:pt x="2200876" y="385149"/>
                </a:lnTo>
                <a:lnTo>
                  <a:pt x="2211671" y="371395"/>
                </a:lnTo>
                <a:lnTo>
                  <a:pt x="2222694" y="357640"/>
                </a:lnTo>
                <a:lnTo>
                  <a:pt x="2233718" y="346618"/>
                </a:lnTo>
                <a:lnTo>
                  <a:pt x="2244742" y="332864"/>
                </a:lnTo>
                <a:lnTo>
                  <a:pt x="2258522" y="319109"/>
                </a:lnTo>
                <a:lnTo>
                  <a:pt x="2269546" y="305355"/>
                </a:lnTo>
                <a:lnTo>
                  <a:pt x="2280570" y="294356"/>
                </a:lnTo>
                <a:lnTo>
                  <a:pt x="2288838" y="280601"/>
                </a:lnTo>
                <a:lnTo>
                  <a:pt x="2321910" y="239338"/>
                </a:lnTo>
                <a:lnTo>
                  <a:pt x="2330178" y="225583"/>
                </a:lnTo>
                <a:lnTo>
                  <a:pt x="2341201" y="214584"/>
                </a:lnTo>
                <a:lnTo>
                  <a:pt x="2349469" y="200830"/>
                </a:lnTo>
                <a:lnTo>
                  <a:pt x="2360493" y="187075"/>
                </a:lnTo>
                <a:lnTo>
                  <a:pt x="2410101" y="104548"/>
                </a:lnTo>
                <a:lnTo>
                  <a:pt x="2418369" y="93549"/>
                </a:lnTo>
                <a:lnTo>
                  <a:pt x="2423881" y="79794"/>
                </a:lnTo>
                <a:lnTo>
                  <a:pt x="2432149" y="66017"/>
                </a:lnTo>
                <a:lnTo>
                  <a:pt x="2437661" y="52262"/>
                </a:lnTo>
                <a:lnTo>
                  <a:pt x="2445929" y="38508"/>
                </a:lnTo>
                <a:lnTo>
                  <a:pt x="2451440" y="24753"/>
                </a:lnTo>
                <a:lnTo>
                  <a:pt x="24624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77346" y="1587282"/>
            <a:ext cx="2457450" cy="3155950"/>
          </a:xfrm>
          <a:custGeom>
            <a:avLst/>
            <a:gdLst/>
            <a:ahLst/>
            <a:cxnLst/>
            <a:rect l="l" t="t" r="r" b="b"/>
            <a:pathLst>
              <a:path w="2457450" h="3155950">
                <a:moveTo>
                  <a:pt x="1233988" y="0"/>
                </a:moveTo>
                <a:lnTo>
                  <a:pt x="0" y="3155437"/>
                </a:lnTo>
                <a:lnTo>
                  <a:pt x="157090" y="3155437"/>
                </a:lnTo>
                <a:lnTo>
                  <a:pt x="1233988" y="418147"/>
                </a:lnTo>
                <a:lnTo>
                  <a:pt x="1396051" y="418147"/>
                </a:lnTo>
                <a:lnTo>
                  <a:pt x="1233988" y="0"/>
                </a:lnTo>
                <a:close/>
              </a:path>
              <a:path w="2457450" h="3155950">
                <a:moveTo>
                  <a:pt x="1396051" y="418147"/>
                </a:moveTo>
                <a:lnTo>
                  <a:pt x="1233988" y="418147"/>
                </a:lnTo>
                <a:lnTo>
                  <a:pt x="2280570" y="3155437"/>
                </a:lnTo>
                <a:lnTo>
                  <a:pt x="2456952" y="3155437"/>
                </a:lnTo>
                <a:lnTo>
                  <a:pt x="1396051" y="4181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29709" y="4742720"/>
            <a:ext cx="2322195" cy="214629"/>
          </a:xfrm>
          <a:custGeom>
            <a:avLst/>
            <a:gdLst/>
            <a:ahLst/>
            <a:cxnLst/>
            <a:rect l="l" t="t" r="r" b="b"/>
            <a:pathLst>
              <a:path w="2322195" h="214629">
                <a:moveTo>
                  <a:pt x="2321910" y="0"/>
                </a:moveTo>
                <a:lnTo>
                  <a:pt x="0" y="0"/>
                </a:lnTo>
                <a:lnTo>
                  <a:pt x="214736" y="214584"/>
                </a:lnTo>
                <a:lnTo>
                  <a:pt x="2005202" y="214584"/>
                </a:lnTo>
                <a:lnTo>
                  <a:pt x="2321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07529" y="1232512"/>
            <a:ext cx="157090" cy="186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61521" y="4987569"/>
            <a:ext cx="361315" cy="228600"/>
          </a:xfrm>
          <a:custGeom>
            <a:avLst/>
            <a:gdLst/>
            <a:ahLst/>
            <a:cxnLst/>
            <a:rect l="l" t="t" r="r" b="b"/>
            <a:pathLst>
              <a:path w="361314" h="228600">
                <a:moveTo>
                  <a:pt x="134973" y="0"/>
                </a:moveTo>
                <a:lnTo>
                  <a:pt x="0" y="0"/>
                </a:lnTo>
                <a:lnTo>
                  <a:pt x="104681" y="112791"/>
                </a:lnTo>
                <a:lnTo>
                  <a:pt x="228631" y="184319"/>
                </a:lnTo>
                <a:lnTo>
                  <a:pt x="360826" y="228316"/>
                </a:lnTo>
                <a:lnTo>
                  <a:pt x="228631" y="104525"/>
                </a:lnTo>
                <a:lnTo>
                  <a:pt x="134973" y="0"/>
                </a:lnTo>
                <a:close/>
              </a:path>
            </a:pathLst>
          </a:custGeom>
          <a:solidFill>
            <a:srgbClr val="FFF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46589" y="4998568"/>
            <a:ext cx="361315" cy="226060"/>
          </a:xfrm>
          <a:custGeom>
            <a:avLst/>
            <a:gdLst/>
            <a:ahLst/>
            <a:cxnLst/>
            <a:rect l="l" t="t" r="r" b="b"/>
            <a:pathLst>
              <a:path w="361314" h="226060">
                <a:moveTo>
                  <a:pt x="135042" y="0"/>
                </a:moveTo>
                <a:lnTo>
                  <a:pt x="0" y="0"/>
                </a:lnTo>
                <a:lnTo>
                  <a:pt x="101971" y="112791"/>
                </a:lnTo>
                <a:lnTo>
                  <a:pt x="225990" y="184319"/>
                </a:lnTo>
                <a:lnTo>
                  <a:pt x="361032" y="225583"/>
                </a:lnTo>
                <a:lnTo>
                  <a:pt x="225990" y="101792"/>
                </a:lnTo>
                <a:lnTo>
                  <a:pt x="135042" y="0"/>
                </a:lnTo>
                <a:close/>
              </a:path>
            </a:pathLst>
          </a:custGeom>
          <a:solidFill>
            <a:srgbClr val="FFF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28449" y="5771601"/>
            <a:ext cx="514984" cy="184785"/>
          </a:xfrm>
          <a:custGeom>
            <a:avLst/>
            <a:gdLst/>
            <a:ahLst/>
            <a:cxnLst/>
            <a:rect l="l" t="t" r="r" b="b"/>
            <a:pathLst>
              <a:path w="514985" h="184785">
                <a:moveTo>
                  <a:pt x="514908" y="0"/>
                </a:moveTo>
                <a:lnTo>
                  <a:pt x="214736" y="71528"/>
                </a:lnTo>
                <a:lnTo>
                  <a:pt x="0" y="173297"/>
                </a:lnTo>
                <a:lnTo>
                  <a:pt x="245052" y="184319"/>
                </a:lnTo>
                <a:lnTo>
                  <a:pt x="349779" y="90770"/>
                </a:lnTo>
                <a:lnTo>
                  <a:pt x="514908" y="0"/>
                </a:lnTo>
                <a:close/>
              </a:path>
            </a:pathLst>
          </a:custGeom>
          <a:solidFill>
            <a:srgbClr val="FFF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050442" y="3262020"/>
            <a:ext cx="1819910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">
              <a:lnSpc>
                <a:spcPct val="15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Improved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Nutrition  Resistance to</a:t>
            </a:r>
            <a:r>
              <a:rPr sz="1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disease</a:t>
            </a:r>
            <a:endParaRPr sz="1600">
              <a:latin typeface="Times New Roman"/>
              <a:cs typeface="Times New Roman"/>
            </a:endParaRPr>
          </a:p>
          <a:p>
            <a:pPr marL="12700" marR="491490">
              <a:lnSpc>
                <a:spcPct val="100000"/>
              </a:lnSpc>
              <a:spcBef>
                <a:spcPts val="960"/>
              </a:spcBef>
            </a:pPr>
            <a:r>
              <a:rPr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Reduced use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of  chemicals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03772" y="3838200"/>
            <a:ext cx="1797050" cy="75755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Environmental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risks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Health</a:t>
            </a:r>
            <a:r>
              <a:rPr sz="1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risks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3505" y="335991"/>
            <a:ext cx="20072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0" u="heavy" spc="-10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Times New Roman"/>
                <a:cs typeface="Times New Roman"/>
              </a:rPr>
              <a:t>C</a:t>
            </a:r>
            <a:r>
              <a:rPr sz="2250" i="0" u="heavy" spc="-10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Times New Roman"/>
                <a:cs typeface="Times New Roman"/>
              </a:rPr>
              <a:t>ONCLUSION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303" y="1118362"/>
            <a:ext cx="7311390" cy="505650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87020" marR="6985" indent="-274320" algn="just">
              <a:lnSpc>
                <a:spcPts val="2160"/>
              </a:lnSpc>
              <a:spcBef>
                <a:spcPts val="37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spc="-5" dirty="0">
                <a:latin typeface="Times New Roman"/>
                <a:cs typeface="Times New Roman"/>
              </a:rPr>
              <a:t>Genetically-modified foods </a:t>
            </a:r>
            <a:r>
              <a:rPr sz="2000" dirty="0">
                <a:latin typeface="Times New Roman"/>
                <a:cs typeface="Times New Roman"/>
              </a:rPr>
              <a:t>have </a:t>
            </a:r>
            <a:r>
              <a:rPr sz="2000" spc="-5" dirty="0">
                <a:latin typeface="Times New Roman"/>
                <a:cs typeface="Times New Roman"/>
              </a:rPr>
              <a:t>the potential </a:t>
            </a:r>
            <a:r>
              <a:rPr sz="2000" spc="-10" dirty="0">
                <a:latin typeface="Times New Roman"/>
                <a:cs typeface="Times New Roman"/>
              </a:rPr>
              <a:t>to </a:t>
            </a:r>
            <a:r>
              <a:rPr sz="2000" spc="-5" dirty="0">
                <a:latin typeface="Times New Roman"/>
                <a:cs typeface="Times New Roman"/>
              </a:rPr>
              <a:t>solve many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the  </a:t>
            </a:r>
            <a:r>
              <a:rPr sz="2000" dirty="0">
                <a:latin typeface="Times New Roman"/>
                <a:cs typeface="Times New Roman"/>
              </a:rPr>
              <a:t>world's </a:t>
            </a:r>
            <a:r>
              <a:rPr sz="2000" spc="5" dirty="0">
                <a:latin typeface="Times New Roman"/>
                <a:cs typeface="Times New Roman"/>
              </a:rPr>
              <a:t>hunger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spc="-5" dirty="0">
                <a:latin typeface="Times New Roman"/>
                <a:cs typeface="Times New Roman"/>
              </a:rPr>
              <a:t>malnutrition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problems.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D8537"/>
              </a:buClr>
              <a:buFont typeface="Wingdings"/>
              <a:buChar char=""/>
            </a:pPr>
            <a:endParaRPr sz="2650">
              <a:latin typeface="Times New Roman"/>
              <a:cs typeface="Times New Roman"/>
            </a:endParaRPr>
          </a:p>
          <a:p>
            <a:pPr marL="287020" indent="-274320">
              <a:lnSpc>
                <a:spcPts val="2280"/>
              </a:lnSpc>
              <a:spcBef>
                <a:spcPts val="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spc="-75" dirty="0">
                <a:latin typeface="Times New Roman"/>
                <a:cs typeface="Times New Roman"/>
              </a:rPr>
              <a:t>To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help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protect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and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preserve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environment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increasing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yield</a:t>
            </a:r>
            <a:endParaRPr sz="2000">
              <a:latin typeface="Times New Roman"/>
              <a:cs typeface="Times New Roman"/>
            </a:endParaRPr>
          </a:p>
          <a:p>
            <a:pPr marL="287020">
              <a:lnSpc>
                <a:spcPts val="2280"/>
              </a:lnSpc>
            </a:pPr>
            <a:r>
              <a:rPr sz="2000" dirty="0">
                <a:latin typeface="Times New Roman"/>
                <a:cs typeface="Times New Roman"/>
              </a:rPr>
              <a:t>and reducing reliance </a:t>
            </a:r>
            <a:r>
              <a:rPr sz="2000" spc="5" dirty="0">
                <a:latin typeface="Times New Roman"/>
                <a:cs typeface="Times New Roman"/>
              </a:rPr>
              <a:t>upon </a:t>
            </a:r>
            <a:r>
              <a:rPr sz="2000" spc="-5" dirty="0">
                <a:latin typeface="Times New Roman"/>
                <a:cs typeface="Times New Roman"/>
              </a:rPr>
              <a:t>chemical </a:t>
            </a:r>
            <a:r>
              <a:rPr sz="2000" dirty="0">
                <a:latin typeface="Times New Roman"/>
                <a:cs typeface="Times New Roman"/>
              </a:rPr>
              <a:t>pesticides and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herbicides.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900">
              <a:latin typeface="Times New Roman"/>
              <a:cs typeface="Times New Roman"/>
            </a:endParaRPr>
          </a:p>
          <a:p>
            <a:pPr marL="287020" marR="7620" indent="-274320" algn="just">
              <a:lnSpc>
                <a:spcPts val="2160"/>
              </a:lnSpc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spc="-65" dirty="0">
                <a:latin typeface="Times New Roman"/>
                <a:cs typeface="Times New Roman"/>
              </a:rPr>
              <a:t>Yet </a:t>
            </a:r>
            <a:r>
              <a:rPr sz="2000" spc="-5" dirty="0">
                <a:latin typeface="Times New Roman"/>
                <a:cs typeface="Times New Roman"/>
              </a:rPr>
              <a:t>there are many challenges ahead </a:t>
            </a:r>
            <a:r>
              <a:rPr sz="2000" dirty="0">
                <a:latin typeface="Times New Roman"/>
                <a:cs typeface="Times New Roman"/>
              </a:rPr>
              <a:t>for </a:t>
            </a:r>
            <a:r>
              <a:rPr sz="2000" spc="-5" dirty="0">
                <a:latin typeface="Times New Roman"/>
                <a:cs typeface="Times New Roman"/>
              </a:rPr>
              <a:t>governments, especially </a:t>
            </a:r>
            <a:r>
              <a:rPr sz="2000" spc="-20" dirty="0">
                <a:latin typeface="Times New Roman"/>
                <a:cs typeface="Times New Roman"/>
              </a:rPr>
              <a:t>in  </a:t>
            </a:r>
            <a:r>
              <a:rPr sz="2000" dirty="0">
                <a:latin typeface="Times New Roman"/>
                <a:cs typeface="Times New Roman"/>
              </a:rPr>
              <a:t>the areas of safety testing, regulation, international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policy.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D8537"/>
              </a:buClr>
              <a:buFont typeface="Wingdings"/>
              <a:buChar char=""/>
            </a:pPr>
            <a:endParaRPr sz="2900">
              <a:latin typeface="Times New Roman"/>
              <a:cs typeface="Times New Roman"/>
            </a:endParaRPr>
          </a:p>
          <a:p>
            <a:pPr marL="287020" marR="5080" indent="-274320" algn="just">
              <a:lnSpc>
                <a:spcPts val="2160"/>
              </a:lnSpc>
              <a:spcBef>
                <a:spcPts val="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spc="-5" dirty="0">
                <a:latin typeface="Times New Roman"/>
                <a:cs typeface="Times New Roman"/>
              </a:rPr>
              <a:t>Many </a:t>
            </a:r>
            <a:r>
              <a:rPr sz="2000" dirty="0">
                <a:latin typeface="Times New Roman"/>
                <a:cs typeface="Times New Roman"/>
              </a:rPr>
              <a:t>people </a:t>
            </a:r>
            <a:r>
              <a:rPr sz="2000" spc="-5" dirty="0">
                <a:latin typeface="Times New Roman"/>
                <a:cs typeface="Times New Roman"/>
              </a:rPr>
              <a:t>feel that genetic engineering </a:t>
            </a:r>
            <a:r>
              <a:rPr sz="2000" spc="-10" dirty="0">
                <a:latin typeface="Times New Roman"/>
                <a:cs typeface="Times New Roman"/>
              </a:rPr>
              <a:t>is </a:t>
            </a:r>
            <a:r>
              <a:rPr sz="2000" spc="-5" dirty="0">
                <a:latin typeface="Times New Roman"/>
                <a:cs typeface="Times New Roman"/>
              </a:rPr>
              <a:t>the inevitable wave </a:t>
            </a:r>
            <a:r>
              <a:rPr sz="2000" spc="-10" dirty="0">
                <a:latin typeface="Times New Roman"/>
                <a:cs typeface="Times New Roman"/>
              </a:rPr>
              <a:t>of 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future and </a:t>
            </a:r>
            <a:r>
              <a:rPr sz="2000" dirty="0">
                <a:latin typeface="Times New Roman"/>
                <a:cs typeface="Times New Roman"/>
              </a:rPr>
              <a:t>that we </a:t>
            </a:r>
            <a:r>
              <a:rPr sz="2000" spc="-5" dirty="0">
                <a:latin typeface="Times New Roman"/>
                <a:cs typeface="Times New Roman"/>
              </a:rPr>
              <a:t>cannot </a:t>
            </a:r>
            <a:r>
              <a:rPr sz="2000" spc="-10" dirty="0">
                <a:latin typeface="Times New Roman"/>
                <a:cs typeface="Times New Roman"/>
              </a:rPr>
              <a:t>afford to </a:t>
            </a:r>
            <a:r>
              <a:rPr sz="2000" spc="-5" dirty="0">
                <a:latin typeface="Times New Roman"/>
                <a:cs typeface="Times New Roman"/>
              </a:rPr>
              <a:t>ignore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technology </a:t>
            </a:r>
            <a:r>
              <a:rPr sz="2000" dirty="0">
                <a:latin typeface="Times New Roman"/>
                <a:cs typeface="Times New Roman"/>
              </a:rPr>
              <a:t>that </a:t>
            </a:r>
            <a:r>
              <a:rPr sz="2000" spc="-5" dirty="0">
                <a:latin typeface="Times New Roman"/>
                <a:cs typeface="Times New Roman"/>
              </a:rPr>
              <a:t>has  </a:t>
            </a:r>
            <a:r>
              <a:rPr sz="2000" dirty="0">
                <a:latin typeface="Times New Roman"/>
                <a:cs typeface="Times New Roman"/>
              </a:rPr>
              <a:t>such enormous potential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benefits.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D8537"/>
              </a:buClr>
              <a:buFont typeface="Wingdings"/>
              <a:buChar char=""/>
            </a:pPr>
            <a:endParaRPr sz="2900">
              <a:latin typeface="Times New Roman"/>
              <a:cs typeface="Times New Roman"/>
            </a:endParaRPr>
          </a:p>
          <a:p>
            <a:pPr marL="287020" marR="5080" indent="-274320" algn="just">
              <a:lnSpc>
                <a:spcPts val="2160"/>
              </a:lnSpc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spc="-10" dirty="0">
                <a:latin typeface="Times New Roman"/>
                <a:cs typeface="Times New Roman"/>
              </a:rPr>
              <a:t>However, </a:t>
            </a:r>
            <a:r>
              <a:rPr sz="2000" dirty="0">
                <a:latin typeface="Times New Roman"/>
                <a:cs typeface="Times New Roman"/>
              </a:rPr>
              <a:t>we </a:t>
            </a:r>
            <a:r>
              <a:rPr sz="2000" spc="-5" dirty="0">
                <a:latin typeface="Times New Roman"/>
                <a:cs typeface="Times New Roman"/>
              </a:rPr>
              <a:t>must proceed </a:t>
            </a:r>
            <a:r>
              <a:rPr sz="2000" dirty="0">
                <a:latin typeface="Times New Roman"/>
                <a:cs typeface="Times New Roman"/>
              </a:rPr>
              <a:t>with </a:t>
            </a:r>
            <a:r>
              <a:rPr sz="2000" spc="-5" dirty="0">
                <a:latin typeface="Times New Roman"/>
                <a:cs typeface="Times New Roman"/>
              </a:rPr>
              <a:t>caution </a:t>
            </a:r>
            <a:r>
              <a:rPr sz="2000" spc="-10" dirty="0">
                <a:latin typeface="Times New Roman"/>
                <a:cs typeface="Times New Roman"/>
              </a:rPr>
              <a:t>to </a:t>
            </a:r>
            <a:r>
              <a:rPr sz="2000" spc="-5" dirty="0">
                <a:latin typeface="Times New Roman"/>
                <a:cs typeface="Times New Roman"/>
              </a:rPr>
              <a:t>avoid causing unintended  harm to human health and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environment as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result of </a:t>
            </a:r>
            <a:r>
              <a:rPr sz="2000" dirty="0">
                <a:latin typeface="Times New Roman"/>
                <a:cs typeface="Times New Roman"/>
              </a:rPr>
              <a:t>our  enthusiasm for this powerful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technology.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46908" y="3651377"/>
            <a:ext cx="4031615" cy="635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84035" y="4048125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4" h="94614">
                <a:moveTo>
                  <a:pt x="0" y="0"/>
                </a:moveTo>
                <a:lnTo>
                  <a:pt x="94487" y="0"/>
                </a:lnTo>
                <a:lnTo>
                  <a:pt x="94487" y="94106"/>
                </a:lnTo>
                <a:lnTo>
                  <a:pt x="0" y="94106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55690" y="4048125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4" h="94614">
                <a:moveTo>
                  <a:pt x="0" y="0"/>
                </a:moveTo>
                <a:lnTo>
                  <a:pt x="94107" y="0"/>
                </a:lnTo>
                <a:lnTo>
                  <a:pt x="94107" y="94106"/>
                </a:lnTo>
                <a:lnTo>
                  <a:pt x="0" y="94106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26963" y="4048125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4" h="94614">
                <a:moveTo>
                  <a:pt x="0" y="0"/>
                </a:moveTo>
                <a:lnTo>
                  <a:pt x="94107" y="0"/>
                </a:lnTo>
                <a:lnTo>
                  <a:pt x="94107" y="94106"/>
                </a:lnTo>
                <a:lnTo>
                  <a:pt x="0" y="94106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83660" y="3966083"/>
            <a:ext cx="137540" cy="123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40071" y="3849878"/>
            <a:ext cx="184404" cy="2289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7796" y="3786632"/>
            <a:ext cx="323850" cy="363855"/>
          </a:xfrm>
          <a:custGeom>
            <a:avLst/>
            <a:gdLst/>
            <a:ahLst/>
            <a:cxnLst/>
            <a:rect l="l" t="t" r="r" b="b"/>
            <a:pathLst>
              <a:path w="323850" h="363854">
                <a:moveTo>
                  <a:pt x="0" y="0"/>
                </a:moveTo>
                <a:lnTo>
                  <a:pt x="94106" y="0"/>
                </a:lnTo>
                <a:lnTo>
                  <a:pt x="94106" y="163449"/>
                </a:lnTo>
                <a:lnTo>
                  <a:pt x="94438" y="197280"/>
                </a:lnTo>
                <a:lnTo>
                  <a:pt x="97053" y="243226"/>
                </a:lnTo>
                <a:lnTo>
                  <a:pt x="118237" y="282067"/>
                </a:lnTo>
                <a:lnTo>
                  <a:pt x="153035" y="291973"/>
                </a:lnTo>
                <a:lnTo>
                  <a:pt x="164800" y="291141"/>
                </a:lnTo>
                <a:lnTo>
                  <a:pt x="204999" y="271714"/>
                </a:lnTo>
                <a:lnTo>
                  <a:pt x="225450" y="232586"/>
                </a:lnTo>
                <a:lnTo>
                  <a:pt x="228931" y="184632"/>
                </a:lnTo>
                <a:lnTo>
                  <a:pt x="229362" y="149987"/>
                </a:lnTo>
                <a:lnTo>
                  <a:pt x="229362" y="0"/>
                </a:lnTo>
                <a:lnTo>
                  <a:pt x="323468" y="0"/>
                </a:lnTo>
                <a:lnTo>
                  <a:pt x="323468" y="355600"/>
                </a:lnTo>
                <a:lnTo>
                  <a:pt x="236092" y="355600"/>
                </a:lnTo>
                <a:lnTo>
                  <a:pt x="236092" y="302387"/>
                </a:lnTo>
                <a:lnTo>
                  <a:pt x="225615" y="315839"/>
                </a:lnTo>
                <a:lnTo>
                  <a:pt x="185038" y="347218"/>
                </a:lnTo>
                <a:lnTo>
                  <a:pt x="135622" y="362577"/>
                </a:lnTo>
                <a:lnTo>
                  <a:pt x="118237" y="363601"/>
                </a:lnTo>
                <a:lnTo>
                  <a:pt x="100784" y="362622"/>
                </a:lnTo>
                <a:lnTo>
                  <a:pt x="53975" y="347853"/>
                </a:lnTo>
                <a:lnTo>
                  <a:pt x="20060" y="317134"/>
                </a:lnTo>
                <a:lnTo>
                  <a:pt x="3206" y="269779"/>
                </a:lnTo>
                <a:lnTo>
                  <a:pt x="0" y="225044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45152" y="3786632"/>
            <a:ext cx="365760" cy="500380"/>
          </a:xfrm>
          <a:custGeom>
            <a:avLst/>
            <a:gdLst/>
            <a:ahLst/>
            <a:cxnLst/>
            <a:rect l="l" t="t" r="r" b="b"/>
            <a:pathLst>
              <a:path w="365760" h="500379">
                <a:moveTo>
                  <a:pt x="0" y="0"/>
                </a:moveTo>
                <a:lnTo>
                  <a:pt x="100202" y="0"/>
                </a:lnTo>
                <a:lnTo>
                  <a:pt x="185165" y="252476"/>
                </a:lnTo>
                <a:lnTo>
                  <a:pt x="268224" y="0"/>
                </a:lnTo>
                <a:lnTo>
                  <a:pt x="365760" y="0"/>
                </a:lnTo>
                <a:lnTo>
                  <a:pt x="240157" y="342265"/>
                </a:lnTo>
                <a:lnTo>
                  <a:pt x="217677" y="404114"/>
                </a:lnTo>
                <a:lnTo>
                  <a:pt x="199747" y="442618"/>
                </a:lnTo>
                <a:lnTo>
                  <a:pt x="175375" y="472830"/>
                </a:lnTo>
                <a:lnTo>
                  <a:pt x="132461" y="494284"/>
                </a:lnTo>
                <a:lnTo>
                  <a:pt x="84455" y="499872"/>
                </a:lnTo>
                <a:lnTo>
                  <a:pt x="70925" y="499516"/>
                </a:lnTo>
                <a:lnTo>
                  <a:pt x="57562" y="498459"/>
                </a:lnTo>
                <a:lnTo>
                  <a:pt x="44342" y="496710"/>
                </a:lnTo>
                <a:lnTo>
                  <a:pt x="31242" y="494284"/>
                </a:lnTo>
                <a:lnTo>
                  <a:pt x="22860" y="420624"/>
                </a:lnTo>
                <a:lnTo>
                  <a:pt x="33625" y="422477"/>
                </a:lnTo>
                <a:lnTo>
                  <a:pt x="43830" y="423830"/>
                </a:lnTo>
                <a:lnTo>
                  <a:pt x="53488" y="424660"/>
                </a:lnTo>
                <a:lnTo>
                  <a:pt x="62611" y="424942"/>
                </a:lnTo>
                <a:lnTo>
                  <a:pt x="77997" y="423729"/>
                </a:lnTo>
                <a:lnTo>
                  <a:pt x="118629" y="395352"/>
                </a:lnTo>
                <a:lnTo>
                  <a:pt x="135382" y="356616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49011" y="3778630"/>
            <a:ext cx="367030" cy="372110"/>
          </a:xfrm>
          <a:custGeom>
            <a:avLst/>
            <a:gdLst/>
            <a:ahLst/>
            <a:cxnLst/>
            <a:rect l="l" t="t" r="r" b="b"/>
            <a:pathLst>
              <a:path w="367029" h="372110">
                <a:moveTo>
                  <a:pt x="183134" y="0"/>
                </a:moveTo>
                <a:lnTo>
                  <a:pt x="221686" y="3264"/>
                </a:lnTo>
                <a:lnTo>
                  <a:pt x="287789" y="29414"/>
                </a:lnTo>
                <a:lnTo>
                  <a:pt x="337917" y="80254"/>
                </a:lnTo>
                <a:lnTo>
                  <a:pt x="363686" y="146496"/>
                </a:lnTo>
                <a:lnTo>
                  <a:pt x="366902" y="184785"/>
                </a:lnTo>
                <a:lnTo>
                  <a:pt x="363660" y="223432"/>
                </a:lnTo>
                <a:lnTo>
                  <a:pt x="337649" y="290298"/>
                </a:lnTo>
                <a:lnTo>
                  <a:pt x="287139" y="341758"/>
                </a:lnTo>
                <a:lnTo>
                  <a:pt x="221607" y="368290"/>
                </a:lnTo>
                <a:lnTo>
                  <a:pt x="183768" y="371602"/>
                </a:lnTo>
                <a:lnTo>
                  <a:pt x="159648" y="370220"/>
                </a:lnTo>
                <a:lnTo>
                  <a:pt x="113028" y="359171"/>
                </a:lnTo>
                <a:lnTo>
                  <a:pt x="69691" y="337169"/>
                </a:lnTo>
                <a:lnTo>
                  <a:pt x="35972" y="304784"/>
                </a:lnTo>
                <a:lnTo>
                  <a:pt x="12965" y="262231"/>
                </a:lnTo>
                <a:lnTo>
                  <a:pt x="1432" y="210224"/>
                </a:lnTo>
                <a:lnTo>
                  <a:pt x="0" y="180721"/>
                </a:lnTo>
                <a:lnTo>
                  <a:pt x="1432" y="157480"/>
                </a:lnTo>
                <a:lnTo>
                  <a:pt x="12965" y="112141"/>
                </a:lnTo>
                <a:lnTo>
                  <a:pt x="35851" y="69421"/>
                </a:lnTo>
                <a:lnTo>
                  <a:pt x="68566" y="35893"/>
                </a:lnTo>
                <a:lnTo>
                  <a:pt x="110303" y="12912"/>
                </a:lnTo>
                <a:lnTo>
                  <a:pt x="157634" y="1430"/>
                </a:lnTo>
                <a:lnTo>
                  <a:pt x="183134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00017" y="3778630"/>
            <a:ext cx="324485" cy="363855"/>
          </a:xfrm>
          <a:custGeom>
            <a:avLst/>
            <a:gdLst/>
            <a:ahLst/>
            <a:cxnLst/>
            <a:rect l="l" t="t" r="r" b="b"/>
            <a:pathLst>
              <a:path w="324485" h="363854">
                <a:moveTo>
                  <a:pt x="204597" y="0"/>
                </a:moveTo>
                <a:lnTo>
                  <a:pt x="248281" y="6268"/>
                </a:lnTo>
                <a:lnTo>
                  <a:pt x="284130" y="23939"/>
                </a:lnTo>
                <a:lnTo>
                  <a:pt x="311737" y="58356"/>
                </a:lnTo>
                <a:lnTo>
                  <a:pt x="322786" y="106172"/>
                </a:lnTo>
                <a:lnTo>
                  <a:pt x="324104" y="142621"/>
                </a:lnTo>
                <a:lnTo>
                  <a:pt x="324104" y="363601"/>
                </a:lnTo>
                <a:lnTo>
                  <a:pt x="229997" y="363601"/>
                </a:lnTo>
                <a:lnTo>
                  <a:pt x="229997" y="182118"/>
                </a:lnTo>
                <a:lnTo>
                  <a:pt x="229617" y="155878"/>
                </a:lnTo>
                <a:lnTo>
                  <a:pt x="224028" y="107569"/>
                </a:lnTo>
                <a:lnTo>
                  <a:pt x="197242" y="77186"/>
                </a:lnTo>
                <a:lnTo>
                  <a:pt x="171704" y="71882"/>
                </a:lnTo>
                <a:lnTo>
                  <a:pt x="159821" y="72735"/>
                </a:lnTo>
                <a:lnTo>
                  <a:pt x="118935" y="92559"/>
                </a:lnTo>
                <a:lnTo>
                  <a:pt x="98125" y="134181"/>
                </a:lnTo>
                <a:lnTo>
                  <a:pt x="94557" y="175087"/>
                </a:lnTo>
                <a:lnTo>
                  <a:pt x="94107" y="202565"/>
                </a:lnTo>
                <a:lnTo>
                  <a:pt x="94107" y="363601"/>
                </a:lnTo>
                <a:lnTo>
                  <a:pt x="0" y="363601"/>
                </a:lnTo>
                <a:lnTo>
                  <a:pt x="0" y="8001"/>
                </a:lnTo>
                <a:lnTo>
                  <a:pt x="87376" y="8001"/>
                </a:lnTo>
                <a:lnTo>
                  <a:pt x="87376" y="60198"/>
                </a:lnTo>
                <a:lnTo>
                  <a:pt x="112139" y="33861"/>
                </a:lnTo>
                <a:lnTo>
                  <a:pt x="139938" y="15049"/>
                </a:lnTo>
                <a:lnTo>
                  <a:pt x="170761" y="3762"/>
                </a:lnTo>
                <a:lnTo>
                  <a:pt x="204597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94888" y="3778630"/>
            <a:ext cx="334010" cy="372110"/>
          </a:xfrm>
          <a:custGeom>
            <a:avLst/>
            <a:gdLst/>
            <a:ahLst/>
            <a:cxnLst/>
            <a:rect l="l" t="t" r="r" b="b"/>
            <a:pathLst>
              <a:path w="334010" h="372110">
                <a:moveTo>
                  <a:pt x="163702" y="0"/>
                </a:moveTo>
                <a:lnTo>
                  <a:pt x="218678" y="3714"/>
                </a:lnTo>
                <a:lnTo>
                  <a:pt x="257556" y="14859"/>
                </a:lnTo>
                <a:lnTo>
                  <a:pt x="293435" y="41701"/>
                </a:lnTo>
                <a:lnTo>
                  <a:pt x="310292" y="85185"/>
                </a:lnTo>
                <a:lnTo>
                  <a:pt x="313436" y="136906"/>
                </a:lnTo>
                <a:lnTo>
                  <a:pt x="312420" y="246761"/>
                </a:lnTo>
                <a:lnTo>
                  <a:pt x="312705" y="268646"/>
                </a:lnTo>
                <a:lnTo>
                  <a:pt x="316991" y="315849"/>
                </a:lnTo>
                <a:lnTo>
                  <a:pt x="333883" y="363601"/>
                </a:lnTo>
                <a:lnTo>
                  <a:pt x="240791" y="363601"/>
                </a:lnTo>
                <a:lnTo>
                  <a:pt x="230124" y="330200"/>
                </a:lnTo>
                <a:lnTo>
                  <a:pt x="228981" y="326517"/>
                </a:lnTo>
                <a:lnTo>
                  <a:pt x="228346" y="324739"/>
                </a:lnTo>
                <a:lnTo>
                  <a:pt x="216110" y="335718"/>
                </a:lnTo>
                <a:lnTo>
                  <a:pt x="203422" y="345233"/>
                </a:lnTo>
                <a:lnTo>
                  <a:pt x="162831" y="365065"/>
                </a:lnTo>
                <a:lnTo>
                  <a:pt x="118237" y="371602"/>
                </a:lnTo>
                <a:lnTo>
                  <a:pt x="92184" y="369744"/>
                </a:lnTo>
                <a:lnTo>
                  <a:pt x="48889" y="354885"/>
                </a:lnTo>
                <a:lnTo>
                  <a:pt x="17787" y="325953"/>
                </a:lnTo>
                <a:lnTo>
                  <a:pt x="1976" y="288234"/>
                </a:lnTo>
                <a:lnTo>
                  <a:pt x="0" y="266446"/>
                </a:lnTo>
                <a:lnTo>
                  <a:pt x="902" y="251801"/>
                </a:lnTo>
                <a:lnTo>
                  <a:pt x="14350" y="212725"/>
                </a:lnTo>
                <a:lnTo>
                  <a:pt x="42497" y="183507"/>
                </a:lnTo>
                <a:lnTo>
                  <a:pt x="86423" y="164798"/>
                </a:lnTo>
                <a:lnTo>
                  <a:pt x="129539" y="154686"/>
                </a:lnTo>
                <a:lnTo>
                  <a:pt x="160043" y="148591"/>
                </a:lnTo>
                <a:lnTo>
                  <a:pt x="185451" y="142700"/>
                </a:lnTo>
                <a:lnTo>
                  <a:pt x="205763" y="137023"/>
                </a:lnTo>
                <a:lnTo>
                  <a:pt x="220979" y="131572"/>
                </a:lnTo>
                <a:lnTo>
                  <a:pt x="220979" y="122174"/>
                </a:lnTo>
                <a:lnTo>
                  <a:pt x="207645" y="83439"/>
                </a:lnTo>
                <a:lnTo>
                  <a:pt x="156972" y="71882"/>
                </a:lnTo>
                <a:lnTo>
                  <a:pt x="145162" y="72501"/>
                </a:lnTo>
                <a:lnTo>
                  <a:pt x="105108" y="95408"/>
                </a:lnTo>
                <a:lnTo>
                  <a:pt x="95123" y="116459"/>
                </a:lnTo>
                <a:lnTo>
                  <a:pt x="9651" y="101092"/>
                </a:lnTo>
                <a:lnTo>
                  <a:pt x="29289" y="56213"/>
                </a:lnTo>
                <a:lnTo>
                  <a:pt x="59309" y="24765"/>
                </a:lnTo>
                <a:lnTo>
                  <a:pt x="102933" y="6191"/>
                </a:lnTo>
                <a:lnTo>
                  <a:pt x="131175" y="1547"/>
                </a:lnTo>
                <a:lnTo>
                  <a:pt x="163702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16451" y="3651377"/>
            <a:ext cx="328930" cy="490855"/>
          </a:xfrm>
          <a:custGeom>
            <a:avLst/>
            <a:gdLst/>
            <a:ahLst/>
            <a:cxnLst/>
            <a:rect l="l" t="t" r="r" b="b"/>
            <a:pathLst>
              <a:path w="328929" h="490854">
                <a:moveTo>
                  <a:pt x="0" y="0"/>
                </a:moveTo>
                <a:lnTo>
                  <a:pt x="94107" y="0"/>
                </a:lnTo>
                <a:lnTo>
                  <a:pt x="94107" y="260477"/>
                </a:lnTo>
                <a:lnTo>
                  <a:pt x="204215" y="135255"/>
                </a:lnTo>
                <a:lnTo>
                  <a:pt x="320039" y="135255"/>
                </a:lnTo>
                <a:lnTo>
                  <a:pt x="198500" y="265175"/>
                </a:lnTo>
                <a:lnTo>
                  <a:pt x="328802" y="490855"/>
                </a:lnTo>
                <a:lnTo>
                  <a:pt x="227329" y="490855"/>
                </a:lnTo>
                <a:lnTo>
                  <a:pt x="137922" y="331089"/>
                </a:lnTo>
                <a:lnTo>
                  <a:pt x="94107" y="377063"/>
                </a:lnTo>
                <a:lnTo>
                  <a:pt x="94107" y="490855"/>
                </a:lnTo>
                <a:lnTo>
                  <a:pt x="0" y="490855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00172" y="3651377"/>
            <a:ext cx="323850" cy="490855"/>
          </a:xfrm>
          <a:custGeom>
            <a:avLst/>
            <a:gdLst/>
            <a:ahLst/>
            <a:cxnLst/>
            <a:rect l="l" t="t" r="r" b="b"/>
            <a:pathLst>
              <a:path w="323850" h="490854">
                <a:moveTo>
                  <a:pt x="0" y="0"/>
                </a:moveTo>
                <a:lnTo>
                  <a:pt x="94106" y="0"/>
                </a:lnTo>
                <a:lnTo>
                  <a:pt x="94106" y="180467"/>
                </a:lnTo>
                <a:lnTo>
                  <a:pt x="117988" y="157150"/>
                </a:lnTo>
                <a:lnTo>
                  <a:pt x="144097" y="140525"/>
                </a:lnTo>
                <a:lnTo>
                  <a:pt x="172420" y="130567"/>
                </a:lnTo>
                <a:lnTo>
                  <a:pt x="202945" y="127254"/>
                </a:lnTo>
                <a:lnTo>
                  <a:pt x="218828" y="127994"/>
                </a:lnTo>
                <a:lnTo>
                  <a:pt x="261619" y="139192"/>
                </a:lnTo>
                <a:lnTo>
                  <a:pt x="293481" y="161123"/>
                </a:lnTo>
                <a:lnTo>
                  <a:pt x="316043" y="200413"/>
                </a:lnTo>
                <a:lnTo>
                  <a:pt x="322627" y="240649"/>
                </a:lnTo>
                <a:lnTo>
                  <a:pt x="323850" y="282194"/>
                </a:lnTo>
                <a:lnTo>
                  <a:pt x="323850" y="490855"/>
                </a:lnTo>
                <a:lnTo>
                  <a:pt x="229742" y="490855"/>
                </a:lnTo>
                <a:lnTo>
                  <a:pt x="229742" y="303022"/>
                </a:lnTo>
                <a:lnTo>
                  <a:pt x="229409" y="277588"/>
                </a:lnTo>
                <a:lnTo>
                  <a:pt x="224408" y="232029"/>
                </a:lnTo>
                <a:lnTo>
                  <a:pt x="198292" y="204172"/>
                </a:lnTo>
                <a:lnTo>
                  <a:pt x="171450" y="199136"/>
                </a:lnTo>
                <a:lnTo>
                  <a:pt x="160045" y="199850"/>
                </a:lnTo>
                <a:lnTo>
                  <a:pt x="121048" y="216995"/>
                </a:lnTo>
                <a:lnTo>
                  <a:pt x="98982" y="257738"/>
                </a:lnTo>
                <a:lnTo>
                  <a:pt x="94106" y="312674"/>
                </a:lnTo>
                <a:lnTo>
                  <a:pt x="94106" y="490855"/>
                </a:lnTo>
                <a:lnTo>
                  <a:pt x="0" y="490855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46908" y="3651377"/>
            <a:ext cx="390525" cy="490855"/>
          </a:xfrm>
          <a:custGeom>
            <a:avLst/>
            <a:gdLst/>
            <a:ahLst/>
            <a:cxnLst/>
            <a:rect l="l" t="t" r="r" b="b"/>
            <a:pathLst>
              <a:path w="390525" h="490854">
                <a:moveTo>
                  <a:pt x="0" y="0"/>
                </a:moveTo>
                <a:lnTo>
                  <a:pt x="390144" y="0"/>
                </a:lnTo>
                <a:lnTo>
                  <a:pt x="390144" y="82931"/>
                </a:lnTo>
                <a:lnTo>
                  <a:pt x="244856" y="82931"/>
                </a:lnTo>
                <a:lnTo>
                  <a:pt x="244856" y="490855"/>
                </a:lnTo>
                <a:lnTo>
                  <a:pt x="145669" y="490855"/>
                </a:lnTo>
                <a:lnTo>
                  <a:pt x="145669" y="82931"/>
                </a:lnTo>
                <a:lnTo>
                  <a:pt x="0" y="82931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73708" y="835152"/>
            <a:ext cx="5620512" cy="16322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47051" y="2556510"/>
            <a:ext cx="6074410" cy="137160"/>
          </a:xfrm>
          <a:custGeom>
            <a:avLst/>
            <a:gdLst/>
            <a:ahLst/>
            <a:cxnLst/>
            <a:rect l="l" t="t" r="r" b="b"/>
            <a:pathLst>
              <a:path w="6074409" h="137160">
                <a:moveTo>
                  <a:pt x="0" y="137160"/>
                </a:moveTo>
                <a:lnTo>
                  <a:pt x="6073863" y="137160"/>
                </a:lnTo>
                <a:lnTo>
                  <a:pt x="6073863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47051" y="745490"/>
            <a:ext cx="137160" cy="1811020"/>
          </a:xfrm>
          <a:custGeom>
            <a:avLst/>
            <a:gdLst/>
            <a:ahLst/>
            <a:cxnLst/>
            <a:rect l="l" t="t" r="r" b="b"/>
            <a:pathLst>
              <a:path w="137159" h="1811020">
                <a:moveTo>
                  <a:pt x="0" y="1811019"/>
                </a:moveTo>
                <a:lnTo>
                  <a:pt x="137121" y="1811019"/>
                </a:lnTo>
                <a:lnTo>
                  <a:pt x="137121" y="0"/>
                </a:lnTo>
                <a:lnTo>
                  <a:pt x="0" y="0"/>
                </a:lnTo>
                <a:lnTo>
                  <a:pt x="0" y="18110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47051" y="608330"/>
            <a:ext cx="6074410" cy="137160"/>
          </a:xfrm>
          <a:custGeom>
            <a:avLst/>
            <a:gdLst/>
            <a:ahLst/>
            <a:cxnLst/>
            <a:rect l="l" t="t" r="r" b="b"/>
            <a:pathLst>
              <a:path w="6074409" h="137159">
                <a:moveTo>
                  <a:pt x="0" y="137160"/>
                </a:moveTo>
                <a:lnTo>
                  <a:pt x="6073863" y="137160"/>
                </a:lnTo>
                <a:lnTo>
                  <a:pt x="6073863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83755" y="745236"/>
            <a:ext cx="137160" cy="1811655"/>
          </a:xfrm>
          <a:custGeom>
            <a:avLst/>
            <a:gdLst/>
            <a:ahLst/>
            <a:cxnLst/>
            <a:rect l="l" t="t" r="r" b="b"/>
            <a:pathLst>
              <a:path w="137159" h="1811655">
                <a:moveTo>
                  <a:pt x="137160" y="0"/>
                </a:moveTo>
                <a:lnTo>
                  <a:pt x="0" y="0"/>
                </a:lnTo>
                <a:lnTo>
                  <a:pt x="0" y="1811654"/>
                </a:lnTo>
                <a:lnTo>
                  <a:pt x="137160" y="1811654"/>
                </a:lnTo>
                <a:lnTo>
                  <a:pt x="137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29892" y="2487929"/>
            <a:ext cx="5708650" cy="0"/>
          </a:xfrm>
          <a:custGeom>
            <a:avLst/>
            <a:gdLst/>
            <a:ahLst/>
            <a:cxnLst/>
            <a:rect l="l" t="t" r="r" b="b"/>
            <a:pathLst>
              <a:path w="5708650">
                <a:moveTo>
                  <a:pt x="0" y="0"/>
                </a:moveTo>
                <a:lnTo>
                  <a:pt x="5708141" y="0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52752" y="836930"/>
            <a:ext cx="0" cy="1628139"/>
          </a:xfrm>
          <a:custGeom>
            <a:avLst/>
            <a:gdLst/>
            <a:ahLst/>
            <a:cxnLst/>
            <a:rect l="l" t="t" r="r" b="b"/>
            <a:pathLst>
              <a:path h="1628139">
                <a:moveTo>
                  <a:pt x="0" y="0"/>
                </a:moveTo>
                <a:lnTo>
                  <a:pt x="0" y="1628139"/>
                </a:lnTo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29892" y="814069"/>
            <a:ext cx="5708650" cy="0"/>
          </a:xfrm>
          <a:custGeom>
            <a:avLst/>
            <a:gdLst/>
            <a:ahLst/>
            <a:cxnLst/>
            <a:rect l="l" t="t" r="r" b="b"/>
            <a:pathLst>
              <a:path w="5708650">
                <a:moveTo>
                  <a:pt x="0" y="0"/>
                </a:moveTo>
                <a:lnTo>
                  <a:pt x="5708141" y="0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15175" y="836675"/>
            <a:ext cx="0" cy="1628775"/>
          </a:xfrm>
          <a:custGeom>
            <a:avLst/>
            <a:gdLst/>
            <a:ahLst/>
            <a:cxnLst/>
            <a:rect l="l" t="t" r="r" b="b"/>
            <a:pathLst>
              <a:path h="1628775">
                <a:moveTo>
                  <a:pt x="0" y="0"/>
                </a:moveTo>
                <a:lnTo>
                  <a:pt x="0" y="1628775"/>
                </a:lnTo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52650" y="5067300"/>
            <a:ext cx="4324350" cy="17906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9770" y="469518"/>
            <a:ext cx="1779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0" u="heavy" spc="-5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Times New Roman"/>
                <a:cs typeface="Times New Roman"/>
              </a:rPr>
              <a:t>CO</a:t>
            </a:r>
            <a:r>
              <a:rPr sz="2800" i="0" u="heavy" spc="-15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2800" i="0" u="heavy" spc="-5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800" i="0" u="heavy" spc="-20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2800" i="0" u="heavy" spc="-5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Times New Roman"/>
                <a:cs typeface="Times New Roman"/>
              </a:rPr>
              <a:t>NT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218118"/>
            <a:ext cx="5195570" cy="35623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What </a:t>
            </a:r>
            <a:r>
              <a:rPr sz="2400" dirty="0">
                <a:latin typeface="Arial"/>
                <a:cs typeface="Arial"/>
              </a:rPr>
              <a:t>are GM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foods?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How </a:t>
            </a:r>
            <a:r>
              <a:rPr sz="2400" dirty="0">
                <a:latin typeface="Arial"/>
                <a:cs typeface="Arial"/>
              </a:rPr>
              <a:t>Genetic </a:t>
            </a:r>
            <a:r>
              <a:rPr sz="2400" spc="-5" dirty="0">
                <a:latin typeface="Arial"/>
                <a:cs typeface="Arial"/>
              </a:rPr>
              <a:t>Modifications is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done?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How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add a </a:t>
            </a:r>
            <a:r>
              <a:rPr sz="2400" dirty="0">
                <a:latin typeface="Arial"/>
                <a:cs typeface="Arial"/>
              </a:rPr>
              <a:t>fish </a:t>
            </a:r>
            <a:r>
              <a:rPr sz="2400" spc="-5" dirty="0">
                <a:latin typeface="Arial"/>
                <a:cs typeface="Arial"/>
              </a:rPr>
              <a:t>gene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tomato?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Common </a:t>
            </a:r>
            <a:r>
              <a:rPr sz="2400" dirty="0">
                <a:latin typeface="Arial"/>
                <a:cs typeface="Arial"/>
              </a:rPr>
              <a:t>GM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foods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Positive impact </a:t>
            </a:r>
            <a:r>
              <a:rPr sz="2400" dirty="0">
                <a:latin typeface="Arial"/>
                <a:cs typeface="Arial"/>
              </a:rPr>
              <a:t>of GM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foods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Negative impact </a:t>
            </a:r>
            <a:r>
              <a:rPr sz="2400" dirty="0">
                <a:latin typeface="Arial"/>
                <a:cs typeface="Arial"/>
              </a:rPr>
              <a:t>of GM</a:t>
            </a:r>
            <a:r>
              <a:rPr sz="2400" spc="-5" dirty="0">
                <a:latin typeface="Arial"/>
                <a:cs typeface="Arial"/>
              </a:rPr>
              <a:t> foods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Social and Ethical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concerns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Conclusion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43475" y="4486275"/>
            <a:ext cx="3952875" cy="2371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00700" y="371475"/>
            <a:ext cx="3352800" cy="2257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24500" y="2400300"/>
            <a:ext cx="3257550" cy="2314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9570" y="699642"/>
            <a:ext cx="3561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50" i="0" u="heavy" spc="70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50" i="0" u="heavy" spc="-50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Times New Roman"/>
                <a:cs typeface="Times New Roman"/>
              </a:rPr>
              <a:t>WHAT </a:t>
            </a:r>
            <a:r>
              <a:rPr sz="2250" i="0" u="heavy" spc="-5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Times New Roman"/>
                <a:cs typeface="Times New Roman"/>
              </a:rPr>
              <a:t>ARE </a:t>
            </a:r>
            <a:r>
              <a:rPr sz="2250" i="0" u="heavy" spc="-10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Times New Roman"/>
                <a:cs typeface="Times New Roman"/>
              </a:rPr>
              <a:t>GM FOODS</a:t>
            </a:r>
            <a:r>
              <a:rPr sz="2250" i="0" u="heavy" spc="290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i="0" u="heavy" spc="-5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Times New Roman"/>
                <a:cs typeface="Times New Roman"/>
              </a:rPr>
              <a:t>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06397"/>
            <a:ext cx="7312659" cy="501269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86385" marR="5080" indent="-274320" algn="just">
              <a:lnSpc>
                <a:spcPct val="89900"/>
              </a:lnSpc>
              <a:spcBef>
                <a:spcPts val="34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b="1" spc="-5" dirty="0">
                <a:latin typeface="Arial"/>
                <a:cs typeface="Arial"/>
              </a:rPr>
              <a:t>Genetically modified </a:t>
            </a:r>
            <a:r>
              <a:rPr sz="2000" b="1" dirty="0">
                <a:latin typeface="Arial"/>
                <a:cs typeface="Arial"/>
              </a:rPr>
              <a:t>foods </a:t>
            </a:r>
            <a:r>
              <a:rPr sz="2000" dirty="0">
                <a:latin typeface="Arial"/>
                <a:cs typeface="Arial"/>
              </a:rPr>
              <a:t>are </a:t>
            </a:r>
            <a:r>
              <a:rPr sz="2000" spc="-5" dirty="0">
                <a:latin typeface="Arial"/>
                <a:cs typeface="Arial"/>
              </a:rPr>
              <a:t>foods derived from  </a:t>
            </a:r>
            <a:r>
              <a:rPr sz="2000" spc="-5" dirty="0">
                <a:latin typeface="Times New Roman"/>
                <a:cs typeface="Times New Roman"/>
              </a:rPr>
              <a:t>Genetically modified </a:t>
            </a:r>
            <a:r>
              <a:rPr sz="2000" spc="-10" dirty="0">
                <a:latin typeface="Times New Roman"/>
                <a:cs typeface="Times New Roman"/>
              </a:rPr>
              <a:t>organisms</a:t>
            </a:r>
            <a:r>
              <a:rPr sz="2000" spc="-10" dirty="0">
                <a:latin typeface="Arial"/>
                <a:cs typeface="Arial"/>
              </a:rPr>
              <a:t>(GMOs). </a:t>
            </a:r>
            <a:r>
              <a:rPr sz="2200" spc="-5" dirty="0">
                <a:latin typeface="Times New Roman"/>
                <a:cs typeface="Times New Roman"/>
              </a:rPr>
              <a:t>Genetically modified  </a:t>
            </a:r>
            <a:r>
              <a:rPr sz="2200" spc="-10" dirty="0">
                <a:latin typeface="Times New Roman"/>
                <a:cs typeface="Times New Roman"/>
              </a:rPr>
              <a:t>organisms </a:t>
            </a:r>
            <a:r>
              <a:rPr sz="2200" spc="-5" dirty="0">
                <a:latin typeface="Times New Roman"/>
                <a:cs typeface="Times New Roman"/>
              </a:rPr>
              <a:t>can be defined as </a:t>
            </a:r>
            <a:r>
              <a:rPr sz="2200" spc="-10" dirty="0">
                <a:latin typeface="Times New Roman"/>
                <a:cs typeface="Times New Roman"/>
              </a:rPr>
              <a:t>organisms </a:t>
            </a:r>
            <a:r>
              <a:rPr sz="2200" spc="-5" dirty="0">
                <a:latin typeface="Times New Roman"/>
                <a:cs typeface="Times New Roman"/>
              </a:rPr>
              <a:t>in which the genetic  material (DNA) has been altered in a way that does </a:t>
            </a:r>
            <a:r>
              <a:rPr sz="2200" dirty="0">
                <a:latin typeface="Times New Roman"/>
                <a:cs typeface="Times New Roman"/>
              </a:rPr>
              <a:t>not </a:t>
            </a:r>
            <a:r>
              <a:rPr sz="2200" spc="-5" dirty="0">
                <a:latin typeface="Times New Roman"/>
                <a:cs typeface="Times New Roman"/>
              </a:rPr>
              <a:t>occur  </a:t>
            </a:r>
            <a:r>
              <a:rPr sz="2200" spc="-15" dirty="0">
                <a:latin typeface="Times New Roman"/>
                <a:cs typeface="Times New Roman"/>
              </a:rPr>
              <a:t>naturally.</a:t>
            </a:r>
            <a:endParaRPr sz="2200">
              <a:latin typeface="Times New Roman"/>
              <a:cs typeface="Times New Roman"/>
            </a:endParaRPr>
          </a:p>
          <a:p>
            <a:pPr marL="3429635" indent="-3417570" algn="just">
              <a:lnSpc>
                <a:spcPct val="100000"/>
              </a:lnSpc>
              <a:spcBef>
                <a:spcPts val="335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3429635" algn="l"/>
                <a:tab pos="3430270" algn="l"/>
              </a:tabLst>
            </a:pPr>
            <a:r>
              <a:rPr sz="2200" spc="-5" dirty="0">
                <a:latin typeface="Times New Roman"/>
                <a:cs typeface="Times New Roman"/>
              </a:rPr>
              <a:t>“or”</a:t>
            </a:r>
            <a:endParaRPr sz="2200">
              <a:latin typeface="Times New Roman"/>
              <a:cs typeface="Times New Roman"/>
            </a:endParaRPr>
          </a:p>
          <a:p>
            <a:pPr marL="287020" indent="-274320" algn="just">
              <a:lnSpc>
                <a:spcPts val="2510"/>
              </a:lnSpc>
              <a:spcBef>
                <a:spcPts val="335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5" dirty="0">
                <a:latin typeface="Times New Roman"/>
                <a:cs typeface="Times New Roman"/>
              </a:rPr>
              <a:t>This</a:t>
            </a:r>
            <a:r>
              <a:rPr sz="2200" spc="2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can</a:t>
            </a:r>
            <a:r>
              <a:rPr sz="2200" spc="2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be</a:t>
            </a:r>
            <a:r>
              <a:rPr sz="2200" spc="2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done</a:t>
            </a:r>
            <a:r>
              <a:rPr sz="2200" spc="2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by</a:t>
            </a:r>
            <a:r>
              <a:rPr sz="2200" spc="25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altering</a:t>
            </a:r>
            <a:r>
              <a:rPr sz="2200" spc="254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</a:t>
            </a:r>
            <a:r>
              <a:rPr sz="2200" spc="25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existing</a:t>
            </a:r>
            <a:r>
              <a:rPr sz="2200" spc="254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section</a:t>
            </a:r>
            <a:r>
              <a:rPr sz="2200" spc="25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DNA,</a:t>
            </a:r>
            <a:r>
              <a:rPr sz="2200" spc="2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or</a:t>
            </a:r>
            <a:endParaRPr sz="2200">
              <a:latin typeface="Times New Roman"/>
              <a:cs typeface="Times New Roman"/>
            </a:endParaRPr>
          </a:p>
          <a:p>
            <a:pPr marL="286385" algn="just">
              <a:lnSpc>
                <a:spcPts val="2510"/>
              </a:lnSpc>
            </a:pPr>
            <a:r>
              <a:rPr sz="2200" spc="-5" dirty="0">
                <a:latin typeface="Times New Roman"/>
                <a:cs typeface="Times New Roman"/>
              </a:rPr>
              <a:t>by </a:t>
            </a:r>
            <a:r>
              <a:rPr sz="2200" dirty="0">
                <a:latin typeface="Times New Roman"/>
                <a:cs typeface="Times New Roman"/>
              </a:rPr>
              <a:t>adding </a:t>
            </a:r>
            <a:r>
              <a:rPr sz="2200" spc="-5" dirty="0">
                <a:latin typeface="Times New Roman"/>
                <a:cs typeface="Times New Roman"/>
              </a:rPr>
              <a:t>a new gene</a:t>
            </a:r>
            <a:r>
              <a:rPr sz="2200" spc="-15" dirty="0">
                <a:latin typeface="Times New Roman"/>
                <a:cs typeface="Times New Roman"/>
              </a:rPr>
              <a:t> altogether.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1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ts val="2380"/>
              </a:lnSpc>
              <a:buClr>
                <a:srgbClr val="FD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technology is often called “modern biotechnology” </a:t>
            </a:r>
            <a:r>
              <a:rPr sz="2200" dirty="0">
                <a:latin typeface="Times New Roman"/>
                <a:cs typeface="Times New Roman"/>
              </a:rPr>
              <a:t>or  </a:t>
            </a:r>
            <a:r>
              <a:rPr sz="2200" spc="-5" dirty="0">
                <a:latin typeface="Times New Roman"/>
                <a:cs typeface="Times New Roman"/>
              </a:rPr>
              <a:t>“gene technology”, “recombinant </a:t>
            </a:r>
            <a:r>
              <a:rPr sz="2200" spc="-10" dirty="0">
                <a:latin typeface="Times New Roman"/>
                <a:cs typeface="Times New Roman"/>
              </a:rPr>
              <a:t>DNA </a:t>
            </a:r>
            <a:r>
              <a:rPr sz="2200" spc="-5" dirty="0">
                <a:latin typeface="Times New Roman"/>
                <a:cs typeface="Times New Roman"/>
              </a:rPr>
              <a:t>technology” </a:t>
            </a:r>
            <a:r>
              <a:rPr sz="2200" dirty="0">
                <a:latin typeface="Times New Roman"/>
                <a:cs typeface="Times New Roman"/>
              </a:rPr>
              <a:t>or  </a:t>
            </a:r>
            <a:r>
              <a:rPr sz="2200" spc="-5" dirty="0">
                <a:latin typeface="Times New Roman"/>
                <a:cs typeface="Times New Roman"/>
              </a:rPr>
              <a:t>“genetic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engineering”.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har char=""/>
            </a:pPr>
            <a:endParaRPr sz="3100">
              <a:latin typeface="Times New Roman"/>
              <a:cs typeface="Times New Roman"/>
            </a:endParaRPr>
          </a:p>
          <a:p>
            <a:pPr marL="286385" marR="5715" indent="-274320" algn="just">
              <a:lnSpc>
                <a:spcPts val="2380"/>
              </a:lnSpc>
              <a:buClr>
                <a:srgbClr val="FD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5" dirty="0">
                <a:latin typeface="Times New Roman"/>
                <a:cs typeface="Times New Roman"/>
              </a:rPr>
              <a:t>It allows selected individual genes to </a:t>
            </a:r>
            <a:r>
              <a:rPr sz="2200" spc="-10" dirty="0">
                <a:latin typeface="Times New Roman"/>
                <a:cs typeface="Times New Roman"/>
              </a:rPr>
              <a:t>be </a:t>
            </a:r>
            <a:r>
              <a:rPr sz="2200" spc="-5" dirty="0">
                <a:latin typeface="Times New Roman"/>
                <a:cs typeface="Times New Roman"/>
              </a:rPr>
              <a:t>transferred </a:t>
            </a:r>
            <a:r>
              <a:rPr sz="2200" dirty="0">
                <a:latin typeface="Times New Roman"/>
                <a:cs typeface="Times New Roman"/>
              </a:rPr>
              <a:t>from one  </a:t>
            </a:r>
            <a:r>
              <a:rPr sz="2200" spc="-5" dirty="0">
                <a:latin typeface="Times New Roman"/>
                <a:cs typeface="Times New Roman"/>
              </a:rPr>
              <a:t>organism into </a:t>
            </a:r>
            <a:r>
              <a:rPr sz="2200" spc="-15" dirty="0">
                <a:latin typeface="Times New Roman"/>
                <a:cs typeface="Times New Roman"/>
              </a:rPr>
              <a:t>another, </a:t>
            </a:r>
            <a:r>
              <a:rPr sz="2200" spc="-5" dirty="0">
                <a:latin typeface="Times New Roman"/>
                <a:cs typeface="Times New Roman"/>
              </a:rPr>
              <a:t>also between non-related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species.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05500" y="123825"/>
            <a:ext cx="2876550" cy="2200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555" y="4077068"/>
            <a:ext cx="1895475" cy="1885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1622" y="469518"/>
            <a:ext cx="5977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50" i="0" u="heavy" spc="-15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Times New Roman"/>
                <a:cs typeface="Times New Roman"/>
              </a:rPr>
              <a:t>HOW </a:t>
            </a:r>
            <a:r>
              <a:rPr sz="2250" i="0" u="heavy" spc="-5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Times New Roman"/>
                <a:cs typeface="Times New Roman"/>
              </a:rPr>
              <a:t>GENETIC </a:t>
            </a:r>
            <a:r>
              <a:rPr sz="2250" i="0" u="heavy" spc="-20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Times New Roman"/>
                <a:cs typeface="Times New Roman"/>
              </a:rPr>
              <a:t>MODIFICATION </a:t>
            </a:r>
            <a:r>
              <a:rPr sz="2250" i="0" u="heavy" spc="-5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Times New Roman"/>
                <a:cs typeface="Times New Roman"/>
              </a:rPr>
              <a:t>IS DONE</a:t>
            </a:r>
            <a:r>
              <a:rPr sz="2250" i="0" u="heavy" spc="535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i="0" u="heavy" spc="-5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Times New Roman"/>
                <a:cs typeface="Times New Roman"/>
              </a:rPr>
              <a:t>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564" y="1340738"/>
            <a:ext cx="1895475" cy="1885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3829" y="1340738"/>
            <a:ext cx="1895474" cy="1885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24144" y="1340738"/>
            <a:ext cx="1895475" cy="1885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52134" y="4077068"/>
            <a:ext cx="1895474" cy="1885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48071" y="2132838"/>
            <a:ext cx="432434" cy="144145"/>
          </a:xfrm>
          <a:custGeom>
            <a:avLst/>
            <a:gdLst/>
            <a:ahLst/>
            <a:cxnLst/>
            <a:rect l="l" t="t" r="r" b="b"/>
            <a:pathLst>
              <a:path w="432435" h="144144">
                <a:moveTo>
                  <a:pt x="360044" y="0"/>
                </a:moveTo>
                <a:lnTo>
                  <a:pt x="360044" y="36067"/>
                </a:lnTo>
                <a:lnTo>
                  <a:pt x="0" y="36067"/>
                </a:lnTo>
                <a:lnTo>
                  <a:pt x="0" y="108076"/>
                </a:lnTo>
                <a:lnTo>
                  <a:pt x="360044" y="108076"/>
                </a:lnTo>
                <a:lnTo>
                  <a:pt x="360044" y="144017"/>
                </a:lnTo>
                <a:lnTo>
                  <a:pt x="432053" y="72009"/>
                </a:lnTo>
                <a:lnTo>
                  <a:pt x="360044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48071" y="2132838"/>
            <a:ext cx="432434" cy="144145"/>
          </a:xfrm>
          <a:custGeom>
            <a:avLst/>
            <a:gdLst/>
            <a:ahLst/>
            <a:cxnLst/>
            <a:rect l="l" t="t" r="r" b="b"/>
            <a:pathLst>
              <a:path w="432435" h="144144">
                <a:moveTo>
                  <a:pt x="0" y="36067"/>
                </a:moveTo>
                <a:lnTo>
                  <a:pt x="360044" y="36067"/>
                </a:lnTo>
                <a:lnTo>
                  <a:pt x="360044" y="0"/>
                </a:lnTo>
                <a:lnTo>
                  <a:pt x="432053" y="72009"/>
                </a:lnTo>
                <a:lnTo>
                  <a:pt x="360044" y="144017"/>
                </a:lnTo>
                <a:lnTo>
                  <a:pt x="360044" y="108076"/>
                </a:lnTo>
                <a:lnTo>
                  <a:pt x="0" y="108076"/>
                </a:lnTo>
                <a:lnTo>
                  <a:pt x="0" y="36067"/>
                </a:lnTo>
                <a:close/>
              </a:path>
            </a:pathLst>
          </a:custGeom>
          <a:ln w="25400">
            <a:solidFill>
              <a:srgbClr val="BA6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31594" y="3356990"/>
            <a:ext cx="144145" cy="504190"/>
          </a:xfrm>
          <a:custGeom>
            <a:avLst/>
            <a:gdLst/>
            <a:ahLst/>
            <a:cxnLst/>
            <a:rect l="l" t="t" r="r" b="b"/>
            <a:pathLst>
              <a:path w="144144" h="504189">
                <a:moveTo>
                  <a:pt x="108077" y="72009"/>
                </a:moveTo>
                <a:lnTo>
                  <a:pt x="36068" y="72009"/>
                </a:lnTo>
                <a:lnTo>
                  <a:pt x="36068" y="504063"/>
                </a:lnTo>
                <a:lnTo>
                  <a:pt x="108077" y="504063"/>
                </a:lnTo>
                <a:lnTo>
                  <a:pt x="108077" y="72009"/>
                </a:lnTo>
                <a:close/>
              </a:path>
              <a:path w="144144" h="504189">
                <a:moveTo>
                  <a:pt x="72009" y="0"/>
                </a:moveTo>
                <a:lnTo>
                  <a:pt x="0" y="72009"/>
                </a:lnTo>
                <a:lnTo>
                  <a:pt x="144018" y="72009"/>
                </a:lnTo>
                <a:lnTo>
                  <a:pt x="72009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31594" y="3356990"/>
            <a:ext cx="144145" cy="504190"/>
          </a:xfrm>
          <a:custGeom>
            <a:avLst/>
            <a:gdLst/>
            <a:ahLst/>
            <a:cxnLst/>
            <a:rect l="l" t="t" r="r" b="b"/>
            <a:pathLst>
              <a:path w="144144" h="504189">
                <a:moveTo>
                  <a:pt x="0" y="72009"/>
                </a:moveTo>
                <a:lnTo>
                  <a:pt x="72009" y="0"/>
                </a:lnTo>
                <a:lnTo>
                  <a:pt x="144018" y="72009"/>
                </a:lnTo>
                <a:lnTo>
                  <a:pt x="108077" y="72009"/>
                </a:lnTo>
                <a:lnTo>
                  <a:pt x="108077" y="504063"/>
                </a:lnTo>
                <a:lnTo>
                  <a:pt x="36068" y="504063"/>
                </a:lnTo>
                <a:lnTo>
                  <a:pt x="36068" y="72009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BA6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99766" y="2132838"/>
            <a:ext cx="432434" cy="144145"/>
          </a:xfrm>
          <a:custGeom>
            <a:avLst/>
            <a:gdLst/>
            <a:ahLst/>
            <a:cxnLst/>
            <a:rect l="l" t="t" r="r" b="b"/>
            <a:pathLst>
              <a:path w="432435" h="144144">
                <a:moveTo>
                  <a:pt x="360044" y="0"/>
                </a:moveTo>
                <a:lnTo>
                  <a:pt x="360044" y="36067"/>
                </a:lnTo>
                <a:lnTo>
                  <a:pt x="0" y="36067"/>
                </a:lnTo>
                <a:lnTo>
                  <a:pt x="0" y="108076"/>
                </a:lnTo>
                <a:lnTo>
                  <a:pt x="360044" y="108076"/>
                </a:lnTo>
                <a:lnTo>
                  <a:pt x="360044" y="144017"/>
                </a:lnTo>
                <a:lnTo>
                  <a:pt x="432053" y="72009"/>
                </a:lnTo>
                <a:lnTo>
                  <a:pt x="360044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99766" y="2132838"/>
            <a:ext cx="432434" cy="144145"/>
          </a:xfrm>
          <a:custGeom>
            <a:avLst/>
            <a:gdLst/>
            <a:ahLst/>
            <a:cxnLst/>
            <a:rect l="l" t="t" r="r" b="b"/>
            <a:pathLst>
              <a:path w="432435" h="144144">
                <a:moveTo>
                  <a:pt x="0" y="36067"/>
                </a:moveTo>
                <a:lnTo>
                  <a:pt x="360044" y="36067"/>
                </a:lnTo>
                <a:lnTo>
                  <a:pt x="360044" y="0"/>
                </a:lnTo>
                <a:lnTo>
                  <a:pt x="432053" y="72009"/>
                </a:lnTo>
                <a:lnTo>
                  <a:pt x="360044" y="144017"/>
                </a:lnTo>
                <a:lnTo>
                  <a:pt x="360044" y="108076"/>
                </a:lnTo>
                <a:lnTo>
                  <a:pt x="0" y="108076"/>
                </a:lnTo>
                <a:lnTo>
                  <a:pt x="0" y="36067"/>
                </a:lnTo>
                <a:close/>
              </a:path>
            </a:pathLst>
          </a:custGeom>
          <a:ln w="25400">
            <a:solidFill>
              <a:srgbClr val="BA6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44234" y="3356990"/>
            <a:ext cx="144145" cy="504190"/>
          </a:xfrm>
          <a:custGeom>
            <a:avLst/>
            <a:gdLst/>
            <a:ahLst/>
            <a:cxnLst/>
            <a:rect l="l" t="t" r="r" b="b"/>
            <a:pathLst>
              <a:path w="144145" h="504189">
                <a:moveTo>
                  <a:pt x="144017" y="432054"/>
                </a:moveTo>
                <a:lnTo>
                  <a:pt x="0" y="432054"/>
                </a:lnTo>
                <a:lnTo>
                  <a:pt x="72009" y="504063"/>
                </a:lnTo>
                <a:lnTo>
                  <a:pt x="144017" y="432054"/>
                </a:lnTo>
                <a:close/>
              </a:path>
              <a:path w="144145" h="504189">
                <a:moveTo>
                  <a:pt x="107949" y="0"/>
                </a:moveTo>
                <a:lnTo>
                  <a:pt x="35940" y="0"/>
                </a:lnTo>
                <a:lnTo>
                  <a:pt x="35940" y="432054"/>
                </a:lnTo>
                <a:lnTo>
                  <a:pt x="107949" y="432054"/>
                </a:lnTo>
                <a:lnTo>
                  <a:pt x="107949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44234" y="3356990"/>
            <a:ext cx="144145" cy="504190"/>
          </a:xfrm>
          <a:custGeom>
            <a:avLst/>
            <a:gdLst/>
            <a:ahLst/>
            <a:cxnLst/>
            <a:rect l="l" t="t" r="r" b="b"/>
            <a:pathLst>
              <a:path w="144145" h="504189">
                <a:moveTo>
                  <a:pt x="0" y="432054"/>
                </a:moveTo>
                <a:lnTo>
                  <a:pt x="35940" y="432054"/>
                </a:lnTo>
                <a:lnTo>
                  <a:pt x="35940" y="0"/>
                </a:lnTo>
                <a:lnTo>
                  <a:pt x="107949" y="0"/>
                </a:lnTo>
                <a:lnTo>
                  <a:pt x="107949" y="432054"/>
                </a:lnTo>
                <a:lnTo>
                  <a:pt x="144017" y="432054"/>
                </a:lnTo>
                <a:lnTo>
                  <a:pt x="72009" y="504063"/>
                </a:lnTo>
                <a:lnTo>
                  <a:pt x="0" y="432054"/>
                </a:lnTo>
                <a:close/>
              </a:path>
            </a:pathLst>
          </a:custGeom>
          <a:ln w="25400">
            <a:solidFill>
              <a:srgbClr val="BA6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40395" y="4869179"/>
            <a:ext cx="720090" cy="144145"/>
          </a:xfrm>
          <a:custGeom>
            <a:avLst/>
            <a:gdLst/>
            <a:ahLst/>
            <a:cxnLst/>
            <a:rect l="l" t="t" r="r" b="b"/>
            <a:pathLst>
              <a:path w="720090" h="144145">
                <a:moveTo>
                  <a:pt x="648080" y="0"/>
                </a:moveTo>
                <a:lnTo>
                  <a:pt x="648080" y="35941"/>
                </a:lnTo>
                <a:lnTo>
                  <a:pt x="0" y="35941"/>
                </a:lnTo>
                <a:lnTo>
                  <a:pt x="0" y="107950"/>
                </a:lnTo>
                <a:lnTo>
                  <a:pt x="648080" y="107950"/>
                </a:lnTo>
                <a:lnTo>
                  <a:pt x="648080" y="144018"/>
                </a:lnTo>
                <a:lnTo>
                  <a:pt x="720089" y="72009"/>
                </a:lnTo>
                <a:lnTo>
                  <a:pt x="64808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40395" y="4869179"/>
            <a:ext cx="720090" cy="144145"/>
          </a:xfrm>
          <a:custGeom>
            <a:avLst/>
            <a:gdLst/>
            <a:ahLst/>
            <a:cxnLst/>
            <a:rect l="l" t="t" r="r" b="b"/>
            <a:pathLst>
              <a:path w="720090" h="144145">
                <a:moveTo>
                  <a:pt x="0" y="35941"/>
                </a:moveTo>
                <a:lnTo>
                  <a:pt x="648080" y="35941"/>
                </a:lnTo>
                <a:lnTo>
                  <a:pt x="648080" y="0"/>
                </a:lnTo>
                <a:lnTo>
                  <a:pt x="720089" y="72009"/>
                </a:lnTo>
                <a:lnTo>
                  <a:pt x="648080" y="144018"/>
                </a:lnTo>
                <a:lnTo>
                  <a:pt x="648080" y="107950"/>
                </a:lnTo>
                <a:lnTo>
                  <a:pt x="0" y="107950"/>
                </a:lnTo>
                <a:lnTo>
                  <a:pt x="0" y="35941"/>
                </a:lnTo>
                <a:close/>
              </a:path>
            </a:pathLst>
          </a:custGeom>
          <a:ln w="25400">
            <a:solidFill>
              <a:srgbClr val="BA6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47846" y="1196721"/>
            <a:ext cx="1895475" cy="1885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12179" y="1124711"/>
            <a:ext cx="1895475" cy="1885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84189" y="3861041"/>
            <a:ext cx="1895474" cy="1885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75838" y="3717035"/>
            <a:ext cx="2088641" cy="20781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1555" y="3717023"/>
            <a:ext cx="2040255" cy="20299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514" y="1988820"/>
            <a:ext cx="432434" cy="144145"/>
          </a:xfrm>
          <a:custGeom>
            <a:avLst/>
            <a:gdLst/>
            <a:ahLst/>
            <a:cxnLst/>
            <a:rect l="l" t="t" r="r" b="b"/>
            <a:pathLst>
              <a:path w="432434" h="144144">
                <a:moveTo>
                  <a:pt x="360032" y="0"/>
                </a:moveTo>
                <a:lnTo>
                  <a:pt x="360032" y="36067"/>
                </a:lnTo>
                <a:lnTo>
                  <a:pt x="0" y="36067"/>
                </a:lnTo>
                <a:lnTo>
                  <a:pt x="0" y="108076"/>
                </a:lnTo>
                <a:lnTo>
                  <a:pt x="360032" y="108076"/>
                </a:lnTo>
                <a:lnTo>
                  <a:pt x="360032" y="144017"/>
                </a:lnTo>
                <a:lnTo>
                  <a:pt x="432041" y="72008"/>
                </a:lnTo>
                <a:lnTo>
                  <a:pt x="360032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9514" y="1988820"/>
            <a:ext cx="432434" cy="144145"/>
          </a:xfrm>
          <a:custGeom>
            <a:avLst/>
            <a:gdLst/>
            <a:ahLst/>
            <a:cxnLst/>
            <a:rect l="l" t="t" r="r" b="b"/>
            <a:pathLst>
              <a:path w="432434" h="144144">
                <a:moveTo>
                  <a:pt x="0" y="36067"/>
                </a:moveTo>
                <a:lnTo>
                  <a:pt x="360032" y="36067"/>
                </a:lnTo>
                <a:lnTo>
                  <a:pt x="360032" y="0"/>
                </a:lnTo>
                <a:lnTo>
                  <a:pt x="432041" y="72008"/>
                </a:lnTo>
                <a:lnTo>
                  <a:pt x="360032" y="144017"/>
                </a:lnTo>
                <a:lnTo>
                  <a:pt x="360032" y="108076"/>
                </a:lnTo>
                <a:lnTo>
                  <a:pt x="0" y="108076"/>
                </a:lnTo>
                <a:lnTo>
                  <a:pt x="0" y="36067"/>
                </a:lnTo>
                <a:close/>
              </a:path>
            </a:pathLst>
          </a:custGeom>
          <a:ln w="25400">
            <a:solidFill>
              <a:srgbClr val="BA6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43783" y="2060829"/>
            <a:ext cx="432434" cy="144145"/>
          </a:xfrm>
          <a:custGeom>
            <a:avLst/>
            <a:gdLst/>
            <a:ahLst/>
            <a:cxnLst/>
            <a:rect l="l" t="t" r="r" b="b"/>
            <a:pathLst>
              <a:path w="432435" h="144144">
                <a:moveTo>
                  <a:pt x="360045" y="0"/>
                </a:moveTo>
                <a:lnTo>
                  <a:pt x="360045" y="36068"/>
                </a:lnTo>
                <a:lnTo>
                  <a:pt x="0" y="36068"/>
                </a:lnTo>
                <a:lnTo>
                  <a:pt x="0" y="108076"/>
                </a:lnTo>
                <a:lnTo>
                  <a:pt x="360045" y="108076"/>
                </a:lnTo>
                <a:lnTo>
                  <a:pt x="360045" y="144018"/>
                </a:lnTo>
                <a:lnTo>
                  <a:pt x="432054" y="72009"/>
                </a:lnTo>
                <a:lnTo>
                  <a:pt x="360045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43783" y="2060829"/>
            <a:ext cx="432434" cy="144145"/>
          </a:xfrm>
          <a:custGeom>
            <a:avLst/>
            <a:gdLst/>
            <a:ahLst/>
            <a:cxnLst/>
            <a:rect l="l" t="t" r="r" b="b"/>
            <a:pathLst>
              <a:path w="432435" h="144144">
                <a:moveTo>
                  <a:pt x="0" y="36068"/>
                </a:moveTo>
                <a:lnTo>
                  <a:pt x="360045" y="36068"/>
                </a:lnTo>
                <a:lnTo>
                  <a:pt x="360045" y="0"/>
                </a:lnTo>
                <a:lnTo>
                  <a:pt x="432054" y="72009"/>
                </a:lnTo>
                <a:lnTo>
                  <a:pt x="360045" y="144018"/>
                </a:lnTo>
                <a:lnTo>
                  <a:pt x="360045" y="108076"/>
                </a:lnTo>
                <a:lnTo>
                  <a:pt x="0" y="108076"/>
                </a:lnTo>
                <a:lnTo>
                  <a:pt x="0" y="36068"/>
                </a:lnTo>
                <a:close/>
              </a:path>
            </a:pathLst>
          </a:custGeom>
          <a:ln w="25399">
            <a:solidFill>
              <a:srgbClr val="BA6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08116" y="1988820"/>
            <a:ext cx="432434" cy="144145"/>
          </a:xfrm>
          <a:custGeom>
            <a:avLst/>
            <a:gdLst/>
            <a:ahLst/>
            <a:cxnLst/>
            <a:rect l="l" t="t" r="r" b="b"/>
            <a:pathLst>
              <a:path w="432435" h="144144">
                <a:moveTo>
                  <a:pt x="360045" y="0"/>
                </a:moveTo>
                <a:lnTo>
                  <a:pt x="360045" y="36067"/>
                </a:lnTo>
                <a:lnTo>
                  <a:pt x="0" y="36067"/>
                </a:lnTo>
                <a:lnTo>
                  <a:pt x="0" y="108076"/>
                </a:lnTo>
                <a:lnTo>
                  <a:pt x="360045" y="108076"/>
                </a:lnTo>
                <a:lnTo>
                  <a:pt x="360045" y="144017"/>
                </a:lnTo>
                <a:lnTo>
                  <a:pt x="432054" y="72008"/>
                </a:lnTo>
                <a:lnTo>
                  <a:pt x="360045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08116" y="1988820"/>
            <a:ext cx="432434" cy="144145"/>
          </a:xfrm>
          <a:custGeom>
            <a:avLst/>
            <a:gdLst/>
            <a:ahLst/>
            <a:cxnLst/>
            <a:rect l="l" t="t" r="r" b="b"/>
            <a:pathLst>
              <a:path w="432435" h="144144">
                <a:moveTo>
                  <a:pt x="0" y="36067"/>
                </a:moveTo>
                <a:lnTo>
                  <a:pt x="360045" y="36067"/>
                </a:lnTo>
                <a:lnTo>
                  <a:pt x="360045" y="0"/>
                </a:lnTo>
                <a:lnTo>
                  <a:pt x="432054" y="72008"/>
                </a:lnTo>
                <a:lnTo>
                  <a:pt x="360045" y="144017"/>
                </a:lnTo>
                <a:lnTo>
                  <a:pt x="360045" y="108076"/>
                </a:lnTo>
                <a:lnTo>
                  <a:pt x="0" y="108076"/>
                </a:lnTo>
                <a:lnTo>
                  <a:pt x="0" y="36067"/>
                </a:lnTo>
                <a:close/>
              </a:path>
            </a:pathLst>
          </a:custGeom>
          <a:ln w="25400">
            <a:solidFill>
              <a:srgbClr val="BA6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7582" y="1196721"/>
            <a:ext cx="1895475" cy="18859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48296" y="3140964"/>
            <a:ext cx="144145" cy="432434"/>
          </a:xfrm>
          <a:custGeom>
            <a:avLst/>
            <a:gdLst/>
            <a:ahLst/>
            <a:cxnLst/>
            <a:rect l="l" t="t" r="r" b="b"/>
            <a:pathLst>
              <a:path w="144145" h="432435">
                <a:moveTo>
                  <a:pt x="144018" y="360045"/>
                </a:moveTo>
                <a:lnTo>
                  <a:pt x="0" y="360045"/>
                </a:lnTo>
                <a:lnTo>
                  <a:pt x="72008" y="432053"/>
                </a:lnTo>
                <a:lnTo>
                  <a:pt x="144018" y="360045"/>
                </a:lnTo>
                <a:close/>
              </a:path>
              <a:path w="144145" h="432435">
                <a:moveTo>
                  <a:pt x="107950" y="0"/>
                </a:moveTo>
                <a:lnTo>
                  <a:pt x="35941" y="0"/>
                </a:lnTo>
                <a:lnTo>
                  <a:pt x="35941" y="360045"/>
                </a:lnTo>
                <a:lnTo>
                  <a:pt x="107950" y="360045"/>
                </a:lnTo>
                <a:lnTo>
                  <a:pt x="10795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8296" y="3140964"/>
            <a:ext cx="144145" cy="432434"/>
          </a:xfrm>
          <a:custGeom>
            <a:avLst/>
            <a:gdLst/>
            <a:ahLst/>
            <a:cxnLst/>
            <a:rect l="l" t="t" r="r" b="b"/>
            <a:pathLst>
              <a:path w="144145" h="432435">
                <a:moveTo>
                  <a:pt x="0" y="360045"/>
                </a:moveTo>
                <a:lnTo>
                  <a:pt x="35941" y="360045"/>
                </a:lnTo>
                <a:lnTo>
                  <a:pt x="35941" y="0"/>
                </a:lnTo>
                <a:lnTo>
                  <a:pt x="107950" y="0"/>
                </a:lnTo>
                <a:lnTo>
                  <a:pt x="107950" y="360045"/>
                </a:lnTo>
                <a:lnTo>
                  <a:pt x="144018" y="360045"/>
                </a:lnTo>
                <a:lnTo>
                  <a:pt x="72008" y="432053"/>
                </a:lnTo>
                <a:lnTo>
                  <a:pt x="0" y="360045"/>
                </a:lnTo>
                <a:close/>
              </a:path>
            </a:pathLst>
          </a:custGeom>
          <a:ln w="25400">
            <a:solidFill>
              <a:srgbClr val="BA6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08116" y="4509134"/>
            <a:ext cx="360045" cy="72390"/>
          </a:xfrm>
          <a:custGeom>
            <a:avLst/>
            <a:gdLst/>
            <a:ahLst/>
            <a:cxnLst/>
            <a:rect l="l" t="t" r="r" b="b"/>
            <a:pathLst>
              <a:path w="360045" h="72389">
                <a:moveTo>
                  <a:pt x="35941" y="0"/>
                </a:moveTo>
                <a:lnTo>
                  <a:pt x="0" y="35940"/>
                </a:lnTo>
                <a:lnTo>
                  <a:pt x="35941" y="72008"/>
                </a:lnTo>
                <a:lnTo>
                  <a:pt x="35941" y="53975"/>
                </a:lnTo>
                <a:lnTo>
                  <a:pt x="360045" y="53975"/>
                </a:lnTo>
                <a:lnTo>
                  <a:pt x="360045" y="18033"/>
                </a:lnTo>
                <a:lnTo>
                  <a:pt x="35941" y="18033"/>
                </a:lnTo>
                <a:lnTo>
                  <a:pt x="35941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08116" y="4509134"/>
            <a:ext cx="360045" cy="72390"/>
          </a:xfrm>
          <a:custGeom>
            <a:avLst/>
            <a:gdLst/>
            <a:ahLst/>
            <a:cxnLst/>
            <a:rect l="l" t="t" r="r" b="b"/>
            <a:pathLst>
              <a:path w="360045" h="72389">
                <a:moveTo>
                  <a:pt x="0" y="35940"/>
                </a:moveTo>
                <a:lnTo>
                  <a:pt x="35941" y="0"/>
                </a:lnTo>
                <a:lnTo>
                  <a:pt x="35941" y="18033"/>
                </a:lnTo>
                <a:lnTo>
                  <a:pt x="360045" y="18033"/>
                </a:lnTo>
                <a:lnTo>
                  <a:pt x="360045" y="53975"/>
                </a:lnTo>
                <a:lnTo>
                  <a:pt x="35941" y="53975"/>
                </a:lnTo>
                <a:lnTo>
                  <a:pt x="35941" y="72008"/>
                </a:lnTo>
                <a:lnTo>
                  <a:pt x="0" y="35940"/>
                </a:lnTo>
                <a:close/>
              </a:path>
            </a:pathLst>
          </a:custGeom>
          <a:ln w="25400">
            <a:solidFill>
              <a:srgbClr val="BA6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3783" y="4509134"/>
            <a:ext cx="360045" cy="72390"/>
          </a:xfrm>
          <a:custGeom>
            <a:avLst/>
            <a:gdLst/>
            <a:ahLst/>
            <a:cxnLst/>
            <a:rect l="l" t="t" r="r" b="b"/>
            <a:pathLst>
              <a:path w="360044" h="72389">
                <a:moveTo>
                  <a:pt x="36068" y="0"/>
                </a:moveTo>
                <a:lnTo>
                  <a:pt x="0" y="35940"/>
                </a:lnTo>
                <a:lnTo>
                  <a:pt x="36068" y="72008"/>
                </a:lnTo>
                <a:lnTo>
                  <a:pt x="36068" y="53975"/>
                </a:lnTo>
                <a:lnTo>
                  <a:pt x="360045" y="53975"/>
                </a:lnTo>
                <a:lnTo>
                  <a:pt x="360045" y="18033"/>
                </a:lnTo>
                <a:lnTo>
                  <a:pt x="36068" y="18033"/>
                </a:lnTo>
                <a:lnTo>
                  <a:pt x="36068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43783" y="4509134"/>
            <a:ext cx="360045" cy="72390"/>
          </a:xfrm>
          <a:custGeom>
            <a:avLst/>
            <a:gdLst/>
            <a:ahLst/>
            <a:cxnLst/>
            <a:rect l="l" t="t" r="r" b="b"/>
            <a:pathLst>
              <a:path w="360044" h="72389">
                <a:moveTo>
                  <a:pt x="0" y="35940"/>
                </a:moveTo>
                <a:lnTo>
                  <a:pt x="36068" y="0"/>
                </a:lnTo>
                <a:lnTo>
                  <a:pt x="36068" y="18033"/>
                </a:lnTo>
                <a:lnTo>
                  <a:pt x="360045" y="18033"/>
                </a:lnTo>
                <a:lnTo>
                  <a:pt x="360045" y="53975"/>
                </a:lnTo>
                <a:lnTo>
                  <a:pt x="36068" y="53975"/>
                </a:lnTo>
                <a:lnTo>
                  <a:pt x="36068" y="72008"/>
                </a:lnTo>
                <a:lnTo>
                  <a:pt x="0" y="35940"/>
                </a:lnTo>
                <a:close/>
              </a:path>
            </a:pathLst>
          </a:custGeom>
          <a:ln w="25400">
            <a:solidFill>
              <a:srgbClr val="BA6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1778" y="555498"/>
            <a:ext cx="62388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0" u="heavy" spc="-10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Times New Roman"/>
                <a:cs typeface="Times New Roman"/>
              </a:rPr>
              <a:t>H</a:t>
            </a:r>
            <a:r>
              <a:rPr sz="2250" i="0" u="heavy" spc="-10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Times New Roman"/>
                <a:cs typeface="Times New Roman"/>
              </a:rPr>
              <a:t>OW </a:t>
            </a:r>
            <a:r>
              <a:rPr sz="2250" i="0" u="heavy" spc="-25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Times New Roman"/>
                <a:cs typeface="Times New Roman"/>
              </a:rPr>
              <a:t>TO </a:t>
            </a:r>
            <a:r>
              <a:rPr sz="2250" i="0" u="heavy" spc="-5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Times New Roman"/>
                <a:cs typeface="Times New Roman"/>
              </a:rPr>
              <a:t>ADD A FISH GENE </a:t>
            </a:r>
            <a:r>
              <a:rPr sz="2250" i="0" u="heavy" spc="-25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Times New Roman"/>
                <a:cs typeface="Times New Roman"/>
              </a:rPr>
              <a:t>TO </a:t>
            </a:r>
            <a:r>
              <a:rPr sz="2250" i="0" u="heavy" spc="-5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Times New Roman"/>
                <a:cs typeface="Times New Roman"/>
              </a:rPr>
              <a:t>A </a:t>
            </a:r>
            <a:r>
              <a:rPr sz="2250" i="0" u="heavy" spc="-50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Times New Roman"/>
                <a:cs typeface="Times New Roman"/>
              </a:rPr>
              <a:t>TOMATO</a:t>
            </a:r>
            <a:r>
              <a:rPr sz="2250" i="0" u="heavy" spc="200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i="0" u="heavy" spc="-5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Times New Roman"/>
                <a:cs typeface="Times New Roman"/>
              </a:rPr>
              <a:t>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7622" y="1268730"/>
            <a:ext cx="4762500" cy="1038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5613" y="2420873"/>
            <a:ext cx="4762500" cy="952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47622" y="3573017"/>
            <a:ext cx="4762500" cy="1238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67711" y="4869205"/>
            <a:ext cx="3528441" cy="16997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4669" y="555498"/>
            <a:ext cx="37744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0" u="heavy" spc="-5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Times New Roman"/>
                <a:cs typeface="Times New Roman"/>
              </a:rPr>
              <a:t>COMMON GM</a:t>
            </a:r>
            <a:r>
              <a:rPr sz="2800" i="0" u="heavy" spc="-70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i="0" u="heavy" spc="-5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Times New Roman"/>
                <a:cs typeface="Times New Roman"/>
              </a:rPr>
              <a:t>FOODS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4350" y="1304925"/>
            <a:ext cx="1914525" cy="1200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72050" y="1371600"/>
            <a:ext cx="1590675" cy="1085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48475" y="1362075"/>
            <a:ext cx="1495425" cy="1152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62275" y="1257300"/>
            <a:ext cx="1504950" cy="1257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19625" y="3457575"/>
            <a:ext cx="1876425" cy="15811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00325" y="3457575"/>
            <a:ext cx="1800225" cy="15716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1025" y="3457575"/>
            <a:ext cx="1733550" cy="15906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1024" y="2664333"/>
            <a:ext cx="1549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MAIZE(CORN)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94482" y="2664333"/>
            <a:ext cx="964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CA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OLA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55438" y="2664333"/>
            <a:ext cx="9918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L</a:t>
            </a:r>
            <a:r>
              <a:rPr sz="1800" spc="-95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L</a:t>
            </a:r>
            <a:r>
              <a:rPr sz="1800" spc="-9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6576" y="5329173"/>
            <a:ext cx="998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BT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cotton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79014" y="5329173"/>
            <a:ext cx="1266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SO</a:t>
            </a:r>
            <a:r>
              <a:rPr sz="1800" spc="-13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ABEAN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39410" y="5329173"/>
            <a:ext cx="1236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PO</a:t>
            </a:r>
            <a:r>
              <a:rPr sz="1800" spc="-114" dirty="0">
                <a:latin typeface="Arial"/>
                <a:cs typeface="Arial"/>
              </a:rPr>
              <a:t>T</a:t>
            </a:r>
            <a:r>
              <a:rPr sz="1800" spc="-135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OES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55917" y="2664333"/>
            <a:ext cx="990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G</a:t>
            </a:r>
            <a:r>
              <a:rPr sz="1800" spc="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EN  RICE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72250" y="3524250"/>
            <a:ext cx="1952625" cy="15144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812026" y="5329173"/>
            <a:ext cx="1287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TOMATOES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208" y="548703"/>
            <a:ext cx="7345745" cy="5644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5276" y="701167"/>
            <a:ext cx="47110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0" u="heavy" spc="-5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Arial"/>
                <a:cs typeface="Arial"/>
              </a:rPr>
              <a:t>P</a:t>
            </a:r>
            <a:r>
              <a:rPr sz="2250" i="0" u="heavy" spc="-5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Arial"/>
                <a:cs typeface="Arial"/>
              </a:rPr>
              <a:t>OSITIVE </a:t>
            </a:r>
            <a:r>
              <a:rPr sz="2250" i="0" u="heavy" spc="-35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Arial"/>
                <a:cs typeface="Arial"/>
              </a:rPr>
              <a:t>IMPACT </a:t>
            </a:r>
            <a:r>
              <a:rPr sz="2250" i="0" u="heavy" spc="-10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Arial"/>
                <a:cs typeface="Arial"/>
              </a:rPr>
              <a:t>OF GM</a:t>
            </a:r>
            <a:r>
              <a:rPr sz="2250" i="0" u="heavy" spc="515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Arial"/>
                <a:cs typeface="Arial"/>
              </a:rPr>
              <a:t> </a:t>
            </a:r>
            <a:r>
              <a:rPr sz="2250" i="0" u="heavy" spc="-5" dirty="0">
                <a:solidFill>
                  <a:srgbClr val="565F6C"/>
                </a:solidFill>
                <a:uFill>
                  <a:solidFill>
                    <a:srgbClr val="565F6C"/>
                  </a:solidFill>
                </a:uFill>
                <a:latin typeface="Arial"/>
                <a:cs typeface="Arial"/>
              </a:rPr>
              <a:t>CROPS</a:t>
            </a:r>
            <a:endParaRPr sz="22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5853"/>
            <a:ext cx="7309484" cy="3333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Arial"/>
                <a:cs typeface="Arial"/>
              </a:rPr>
              <a:t>Improved agricultural </a:t>
            </a:r>
            <a:r>
              <a:rPr sz="2400" spc="-5" dirty="0">
                <a:latin typeface="Arial"/>
                <a:cs typeface="Arial"/>
              </a:rPr>
              <a:t>performance with less labour  input and less </a:t>
            </a:r>
            <a:r>
              <a:rPr sz="2400" dirty="0">
                <a:latin typeface="Arial"/>
                <a:cs typeface="Arial"/>
              </a:rPr>
              <a:t>cost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input.</a:t>
            </a:r>
            <a:endParaRPr sz="2400">
              <a:latin typeface="Arial"/>
              <a:cs typeface="Arial"/>
            </a:endParaRPr>
          </a:p>
          <a:p>
            <a:pPr marL="286385" marR="476884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Foods with a greater shelf life, like tomatoes </a:t>
            </a:r>
            <a:r>
              <a:rPr sz="2400" dirty="0">
                <a:latin typeface="Arial"/>
                <a:cs typeface="Arial"/>
              </a:rPr>
              <a:t>that  taste better </a:t>
            </a:r>
            <a:r>
              <a:rPr sz="2400" spc="-5" dirty="0">
                <a:latin typeface="Arial"/>
                <a:cs typeface="Arial"/>
              </a:rPr>
              <a:t>and last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longer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Disease and herbicide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resistance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Potentially drought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resistance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Arial"/>
                <a:cs typeface="Arial"/>
              </a:rPr>
              <a:t>Improved </a:t>
            </a:r>
            <a:r>
              <a:rPr sz="2400" spc="-5" dirty="0">
                <a:latin typeface="Arial"/>
                <a:cs typeface="Arial"/>
              </a:rPr>
              <a:t>nutritional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content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Arial"/>
                <a:cs typeface="Arial"/>
              </a:rPr>
              <a:t>Improved </a:t>
            </a:r>
            <a:r>
              <a:rPr sz="2400" spc="-5" dirty="0">
                <a:latin typeface="Arial"/>
                <a:cs typeface="Arial"/>
              </a:rPr>
              <a:t>sensory properties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91684" y="3372610"/>
            <a:ext cx="3918204" cy="3485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36108" y="3717035"/>
            <a:ext cx="3228213" cy="28403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91658" y="3672585"/>
            <a:ext cx="3317875" cy="2929890"/>
          </a:xfrm>
          <a:custGeom>
            <a:avLst/>
            <a:gdLst/>
            <a:ahLst/>
            <a:cxnLst/>
            <a:rect l="l" t="t" r="r" b="b"/>
            <a:pathLst>
              <a:path w="3317875" h="2929890">
                <a:moveTo>
                  <a:pt x="516763" y="0"/>
                </a:moveTo>
                <a:lnTo>
                  <a:pt x="3317493" y="0"/>
                </a:lnTo>
                <a:lnTo>
                  <a:pt x="3317493" y="2412504"/>
                </a:lnTo>
                <a:lnTo>
                  <a:pt x="3314953" y="2464282"/>
                </a:lnTo>
                <a:lnTo>
                  <a:pt x="3307080" y="2515641"/>
                </a:lnTo>
                <a:lnTo>
                  <a:pt x="3293998" y="2565590"/>
                </a:lnTo>
                <a:lnTo>
                  <a:pt x="3276726" y="2612809"/>
                </a:lnTo>
                <a:lnTo>
                  <a:pt x="3255010" y="2658452"/>
                </a:lnTo>
                <a:lnTo>
                  <a:pt x="3228974" y="2700985"/>
                </a:lnTo>
                <a:lnTo>
                  <a:pt x="3199511" y="2740837"/>
                </a:lnTo>
                <a:lnTo>
                  <a:pt x="3165983" y="2777845"/>
                </a:lnTo>
                <a:lnTo>
                  <a:pt x="3129025" y="2811360"/>
                </a:lnTo>
                <a:lnTo>
                  <a:pt x="3089147" y="2840812"/>
                </a:lnTo>
                <a:lnTo>
                  <a:pt x="3046602" y="2866859"/>
                </a:lnTo>
                <a:lnTo>
                  <a:pt x="3000883" y="2888589"/>
                </a:lnTo>
                <a:lnTo>
                  <a:pt x="2953766" y="2905912"/>
                </a:lnTo>
                <a:lnTo>
                  <a:pt x="2903727" y="2918942"/>
                </a:lnTo>
                <a:lnTo>
                  <a:pt x="2852419" y="2926778"/>
                </a:lnTo>
                <a:lnTo>
                  <a:pt x="2800603" y="2929331"/>
                </a:lnTo>
                <a:lnTo>
                  <a:pt x="0" y="2929331"/>
                </a:lnTo>
                <a:lnTo>
                  <a:pt x="0" y="516763"/>
                </a:lnTo>
                <a:lnTo>
                  <a:pt x="2539" y="465074"/>
                </a:lnTo>
                <a:lnTo>
                  <a:pt x="10413" y="413638"/>
                </a:lnTo>
                <a:lnTo>
                  <a:pt x="23367" y="364108"/>
                </a:lnTo>
                <a:lnTo>
                  <a:pt x="40766" y="316483"/>
                </a:lnTo>
                <a:lnTo>
                  <a:pt x="62483" y="271271"/>
                </a:lnTo>
                <a:lnTo>
                  <a:pt x="88645" y="228219"/>
                </a:lnTo>
                <a:lnTo>
                  <a:pt x="118490" y="188721"/>
                </a:lnTo>
                <a:lnTo>
                  <a:pt x="151891" y="151891"/>
                </a:lnTo>
                <a:lnTo>
                  <a:pt x="188721" y="118490"/>
                </a:lnTo>
                <a:lnTo>
                  <a:pt x="228218" y="88645"/>
                </a:lnTo>
                <a:lnTo>
                  <a:pt x="271271" y="62483"/>
                </a:lnTo>
                <a:lnTo>
                  <a:pt x="316483" y="40766"/>
                </a:lnTo>
                <a:lnTo>
                  <a:pt x="364108" y="23368"/>
                </a:lnTo>
                <a:lnTo>
                  <a:pt x="413638" y="10413"/>
                </a:lnTo>
                <a:lnTo>
                  <a:pt x="465074" y="2539"/>
                </a:lnTo>
                <a:lnTo>
                  <a:pt x="516763" y="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593</Words>
  <Application>Microsoft Office PowerPoint</Application>
  <PresentationFormat>On-screen Show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GENETICALLY MODIFIED</vt:lpstr>
      <vt:lpstr>CONTENT</vt:lpstr>
      <vt:lpstr> WHAT ARE GM FOODS ?</vt:lpstr>
      <vt:lpstr>HOW GENETIC MODIFICATION IS DONE ?</vt:lpstr>
      <vt:lpstr>Slide 5</vt:lpstr>
      <vt:lpstr>HOW TO ADD A FISH GENE TO A TOMATO ?</vt:lpstr>
      <vt:lpstr>COMMON GM FOODS</vt:lpstr>
      <vt:lpstr>Slide 8</vt:lpstr>
      <vt:lpstr>POSITIVE IMPACT OF GM CROPS</vt:lpstr>
      <vt:lpstr>NEGATIVE IMPACT OF GM CROPS</vt:lpstr>
      <vt:lpstr>Slide 11</vt:lpstr>
      <vt:lpstr>SOCIAL AND ETHICAL CONCERNS</vt:lpstr>
      <vt:lpstr>Slide 13</vt:lpstr>
      <vt:lpstr>CONCLUSION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GENETICALLY MODIFIED</dc:title>
  <cp:lastModifiedBy>me</cp:lastModifiedBy>
  <cp:revision>1</cp:revision>
  <dcterms:created xsi:type="dcterms:W3CDTF">2019-11-06T14:16:25Z</dcterms:created>
  <dcterms:modified xsi:type="dcterms:W3CDTF">2019-11-06T14:18:08Z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2012-02-24T00:00:00Z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2019-11-06T00:00:00Z</vt:filetime>
  </property>
</Properties>
</file>