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39.wmf"/><Relationship Id="rId4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06-Nov-19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06-Nov-19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06-Nov-19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06-Nov-19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52400" y="605135"/>
            <a:ext cx="891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Solving Ordinary Differential Equations using Laplace Transform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968514"/>
            <a:ext cx="57182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1.   Use Laplace transform method to solve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762000" y="1371600"/>
          <a:ext cx="5402036" cy="762000"/>
        </p:xfrm>
        <a:graphic>
          <a:graphicData uri="http://schemas.openxmlformats.org/presentationml/2006/ole">
            <p:oleObj spid="_x0000_s27651" name="Equation" r:id="rId3" imgW="2971800" imgH="419100" progId="Equation.3">
              <p:embed/>
            </p:oleObj>
          </a:graphicData>
        </a:graphic>
      </p:graphicFrame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60022" y="2129135"/>
            <a:ext cx="14654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Sol.  Let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1371600" y="2234184"/>
          <a:ext cx="990600" cy="356616"/>
        </p:xfrm>
        <a:graphic>
          <a:graphicData uri="http://schemas.openxmlformats.org/presentationml/2006/ole">
            <p:oleObj spid="_x0000_s27653" name="Equation" r:id="rId4" imgW="571252" imgH="203112" progId="Equation.3">
              <p:embed/>
            </p:oleObj>
          </a:graphicData>
        </a:graphic>
      </p:graphicFrame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838200" y="2510135"/>
            <a:ext cx="5943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Then the given equation becomes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1295400" y="2973279"/>
          <a:ext cx="2895601" cy="379521"/>
        </p:xfrm>
        <a:graphic>
          <a:graphicData uri="http://schemas.openxmlformats.org/presentationml/2006/ole">
            <p:oleObj spid="_x0000_s27656" name="Equation" r:id="rId5" imgW="1612900" imgH="203200" progId="Equation.3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762000" y="3272135"/>
            <a:ext cx="60205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Taking Laplace transform on both sides, we get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58" name="Object 10"/>
          <p:cNvGraphicFramePr>
            <a:graphicFrameLocks noChangeAspect="1"/>
          </p:cNvGraphicFramePr>
          <p:nvPr/>
        </p:nvGraphicFramePr>
        <p:xfrm>
          <a:off x="990599" y="3800475"/>
          <a:ext cx="6723710" cy="1076325"/>
        </p:xfrm>
        <a:graphic>
          <a:graphicData uri="http://schemas.openxmlformats.org/presentationml/2006/ole">
            <p:oleObj spid="_x0000_s27658" name="Equation" r:id="rId6" imgW="3873500" imgH="609600" progId="Equation.3">
              <p:embed/>
            </p:oleObj>
          </a:graphicData>
        </a:graphic>
      </p:graphicFrame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60" name="Object 12"/>
          <p:cNvGraphicFramePr>
            <a:graphicFrameLocks noChangeAspect="1"/>
          </p:cNvGraphicFramePr>
          <p:nvPr/>
        </p:nvGraphicFramePr>
        <p:xfrm>
          <a:off x="1752600" y="4876800"/>
          <a:ext cx="4253345" cy="1219200"/>
        </p:xfrm>
        <a:graphic>
          <a:graphicData uri="http://schemas.openxmlformats.org/presentationml/2006/ole">
            <p:oleObj spid="_x0000_s27660" name="Equation" r:id="rId7" imgW="2336800" imgH="660400" progId="Equation.3">
              <p:embed/>
            </p:oleObj>
          </a:graphicData>
        </a:graphic>
      </p:graphicFrame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62" name="Object 14"/>
          <p:cNvGraphicFramePr>
            <a:graphicFrameLocks noChangeAspect="1"/>
          </p:cNvGraphicFramePr>
          <p:nvPr/>
        </p:nvGraphicFramePr>
        <p:xfrm>
          <a:off x="1066800" y="5976811"/>
          <a:ext cx="6019800" cy="728789"/>
        </p:xfrm>
        <a:graphic>
          <a:graphicData uri="http://schemas.openxmlformats.org/presentationml/2006/ole">
            <p:oleObj spid="_x0000_s27662" name="Equation" r:id="rId8" imgW="3251200" imgH="393700" progId="Equation.3">
              <p:embed/>
            </p:oleObj>
          </a:graphicData>
        </a:graphic>
      </p:graphicFrame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228600" y="228600"/>
            <a:ext cx="891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Laplace Transformation</a:t>
            </a:r>
            <a:endParaRPr kumimoji="0" lang="en-US" sz="24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09" name="Object 1"/>
          <p:cNvGraphicFramePr>
            <a:graphicFrameLocks noChangeAspect="1"/>
          </p:cNvGraphicFramePr>
          <p:nvPr/>
        </p:nvGraphicFramePr>
        <p:xfrm>
          <a:off x="1752600" y="304800"/>
          <a:ext cx="4836542" cy="884238"/>
        </p:xfrm>
        <a:graphic>
          <a:graphicData uri="http://schemas.openxmlformats.org/presentationml/2006/ole">
            <p:oleObj spid="_x0000_s43009" name="Equation" r:id="rId3" imgW="2501640" imgH="457200" progId="Equation.3">
              <p:embed/>
            </p:oleObj>
          </a:graphicData>
        </a:graphic>
      </p:graphicFrame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914400" y="1143000"/>
          <a:ext cx="4495800" cy="4522641"/>
        </p:xfrm>
        <a:graphic>
          <a:graphicData uri="http://schemas.openxmlformats.org/presentationml/2006/ole">
            <p:oleObj spid="_x0000_s43010" name="Equation" r:id="rId4" imgW="2501900" imgH="2514600" progId="Equation.3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851280" y="5634335"/>
            <a:ext cx="28825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Equation (1) becomes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3733800" y="5410200"/>
          <a:ext cx="3229728" cy="901700"/>
        </p:xfrm>
        <a:graphic>
          <a:graphicData uri="http://schemas.openxmlformats.org/presentationml/2006/ole">
            <p:oleObj spid="_x0000_s43012" name="Equation" r:id="rId5" imgW="149832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/>
        </p:nvGraphicFramePr>
        <p:xfrm>
          <a:off x="1447800" y="76200"/>
          <a:ext cx="4038600" cy="775528"/>
        </p:xfrm>
        <a:graphic>
          <a:graphicData uri="http://schemas.openxmlformats.org/presentationml/2006/ole">
            <p:oleObj spid="_x0000_s38913" name="Equation" r:id="rId3" imgW="2171700" imgH="393700" progId="Equation.3">
              <p:embed/>
            </p:oleObj>
          </a:graphicData>
        </a:graphic>
      </p:graphicFrame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1447800" y="838200"/>
          <a:ext cx="5359990" cy="2490074"/>
        </p:xfrm>
        <a:graphic>
          <a:graphicData uri="http://schemas.openxmlformats.org/presentationml/2006/ole">
            <p:oleObj spid="_x0000_s38915" name="Equation" r:id="rId4" imgW="2984500" imgH="1358900" progId="Equation.3">
              <p:embed/>
            </p:oleObj>
          </a:graphicData>
        </a:graphic>
      </p:graphicFrame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1600200" y="3200400"/>
          <a:ext cx="4072398" cy="895350"/>
        </p:xfrm>
        <a:graphic>
          <a:graphicData uri="http://schemas.openxmlformats.org/presentationml/2006/ole">
            <p:oleObj spid="_x0000_s38917" name="Equation" r:id="rId5" imgW="2095500" imgH="457200" progId="Equation.3">
              <p:embed/>
            </p:oleObj>
          </a:graphicData>
        </a:graphic>
      </p:graphicFrame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1066800" y="4082324"/>
          <a:ext cx="6096000" cy="2699476"/>
        </p:xfrm>
        <a:graphic>
          <a:graphicData uri="http://schemas.openxmlformats.org/presentationml/2006/ole">
            <p:oleObj spid="_x0000_s38919" name="Equation" r:id="rId6" imgW="3619500" imgH="1600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889" name="Object 1"/>
          <p:cNvGraphicFramePr>
            <a:graphicFrameLocks noChangeAspect="1"/>
          </p:cNvGraphicFramePr>
          <p:nvPr/>
        </p:nvGraphicFramePr>
        <p:xfrm>
          <a:off x="609600" y="381000"/>
          <a:ext cx="5257800" cy="1079500"/>
        </p:xfrm>
        <a:graphic>
          <a:graphicData uri="http://schemas.openxmlformats.org/presentationml/2006/ole">
            <p:oleObj spid="_x0000_s37889" name="Equation" r:id="rId3" imgW="3238500" imgH="660400" progId="Equation.3">
              <p:embed/>
            </p:oleObj>
          </a:graphicData>
        </a:graphic>
      </p:graphicFrame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838200" y="1447800"/>
          <a:ext cx="7080494" cy="2019300"/>
        </p:xfrm>
        <a:graphic>
          <a:graphicData uri="http://schemas.openxmlformats.org/presentationml/2006/ole">
            <p:oleObj spid="_x0000_s37891" name="Equation" r:id="rId4" imgW="4191000" imgH="1181100" progId="Equation.3">
              <p:embed/>
            </p:oleObj>
          </a:graphicData>
        </a:graphic>
      </p:graphicFrame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304800" y="3429000"/>
            <a:ext cx="5641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2.   Use Laplace transform method to solve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949779" y="3733800"/>
          <a:ext cx="5755821" cy="763806"/>
        </p:xfrm>
        <a:graphic>
          <a:graphicData uri="http://schemas.openxmlformats.org/presentationml/2006/ole">
            <p:oleObj spid="_x0000_s37893" name="Equation" r:id="rId5" imgW="3162300" imgH="419100" progId="Equation.3">
              <p:embed/>
            </p:oleObj>
          </a:graphicData>
        </a:graphic>
      </p:graphicFrame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364822" y="4419600"/>
            <a:ext cx="13115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Sol.  Let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1600200" y="4495800"/>
          <a:ext cx="1066800" cy="374073"/>
        </p:xfrm>
        <a:graphic>
          <a:graphicData uri="http://schemas.openxmlformats.org/presentationml/2006/ole">
            <p:oleObj spid="_x0000_s37895" name="Equation" r:id="rId6" imgW="583947" imgH="203112" progId="Equation.3">
              <p:embed/>
            </p:oleObj>
          </a:graphicData>
        </a:graphic>
      </p:graphicFrame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2743200" y="4419600"/>
            <a:ext cx="472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Then the given equation becomes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898" name="Object 10"/>
          <p:cNvGraphicFramePr>
            <a:graphicFrameLocks noChangeAspect="1"/>
          </p:cNvGraphicFramePr>
          <p:nvPr/>
        </p:nvGraphicFramePr>
        <p:xfrm>
          <a:off x="1447800" y="4800600"/>
          <a:ext cx="3538077" cy="447675"/>
        </p:xfrm>
        <a:graphic>
          <a:graphicData uri="http://schemas.openxmlformats.org/presentationml/2006/ole">
            <p:oleObj spid="_x0000_s37898" name="Equation" r:id="rId7" imgW="1917700" imgH="228600" progId="Equation.3">
              <p:embed/>
            </p:oleObj>
          </a:graphicData>
        </a:graphic>
      </p:graphicFrame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913641" y="5105400"/>
            <a:ext cx="60205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Taking Laplace transform on both sides, we get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901" name="Object 13"/>
          <p:cNvGraphicFramePr>
            <a:graphicFrameLocks noChangeAspect="1"/>
          </p:cNvGraphicFramePr>
          <p:nvPr/>
        </p:nvGraphicFramePr>
        <p:xfrm>
          <a:off x="1143000" y="5565569"/>
          <a:ext cx="7315200" cy="1140031"/>
        </p:xfrm>
        <a:graphic>
          <a:graphicData uri="http://schemas.openxmlformats.org/presentationml/2006/ole">
            <p:oleObj spid="_x0000_s37901" name="Equation" r:id="rId8" imgW="4127500" imgH="635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153" name="Object 1"/>
          <p:cNvGraphicFramePr>
            <a:graphicFrameLocks noChangeAspect="1"/>
          </p:cNvGraphicFramePr>
          <p:nvPr/>
        </p:nvGraphicFramePr>
        <p:xfrm>
          <a:off x="2209800" y="304146"/>
          <a:ext cx="3429000" cy="838854"/>
        </p:xfrm>
        <a:graphic>
          <a:graphicData uri="http://schemas.openxmlformats.org/presentationml/2006/ole">
            <p:oleObj spid="_x0000_s49153" name="Equation" r:id="rId3" imgW="1777229" imgH="431613" progId="Equation.3">
              <p:embed/>
            </p:oleObj>
          </a:graphicData>
        </a:graphic>
      </p:graphicFrame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838200" y="1143000"/>
          <a:ext cx="6089904" cy="704850"/>
        </p:xfrm>
        <a:graphic>
          <a:graphicData uri="http://schemas.openxmlformats.org/presentationml/2006/ole">
            <p:oleObj spid="_x0000_s49155" name="Equation" r:id="rId4" imgW="3403600" imgH="393700" progId="Equation.3">
              <p:embed/>
            </p:oleObj>
          </a:graphicData>
        </a:graphic>
      </p:graphicFrame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1752600" y="1860190"/>
          <a:ext cx="4495800" cy="2254610"/>
        </p:xfrm>
        <a:graphic>
          <a:graphicData uri="http://schemas.openxmlformats.org/presentationml/2006/ole">
            <p:oleObj spid="_x0000_s49157" name="Equation" r:id="rId5" imgW="2768600" imgH="1308100" progId="Equation.3">
              <p:embed/>
            </p:oleObj>
          </a:graphicData>
        </a:graphic>
      </p:graphicFrame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159" name="Object 7"/>
          <p:cNvGraphicFramePr>
            <a:graphicFrameLocks noChangeAspect="1"/>
          </p:cNvGraphicFramePr>
          <p:nvPr/>
        </p:nvGraphicFramePr>
        <p:xfrm>
          <a:off x="914400" y="4114800"/>
          <a:ext cx="4495801" cy="736154"/>
        </p:xfrm>
        <a:graphic>
          <a:graphicData uri="http://schemas.openxmlformats.org/presentationml/2006/ole">
            <p:oleObj spid="_x0000_s49159" name="Equation" r:id="rId6" imgW="2590800" imgH="419100" progId="Equation.3">
              <p:embed/>
            </p:oleObj>
          </a:graphicData>
        </a:graphic>
      </p:graphicFrame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685800" y="4876800"/>
            <a:ext cx="6400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– s = A (s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+ 4s + 13) + (Bs + C)(s + 1)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put s = –1,         2 = A(1 – 4 + 13) + 0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2 = A(10)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3429000" y="6019800"/>
            <a:ext cx="388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 =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65" name="Rectangle 13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166" name="Object 14"/>
          <p:cNvGraphicFramePr>
            <a:graphicFrameLocks noChangeAspect="1"/>
          </p:cNvGraphicFramePr>
          <p:nvPr/>
        </p:nvGraphicFramePr>
        <p:xfrm>
          <a:off x="4086225" y="6019800"/>
          <a:ext cx="180975" cy="571500"/>
        </p:xfrm>
        <a:graphic>
          <a:graphicData uri="http://schemas.openxmlformats.org/presentationml/2006/ole">
            <p:oleObj spid="_x0000_s49166" name="Equation" r:id="rId7" imgW="139639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29" name="Object 1"/>
          <p:cNvGraphicFramePr>
            <a:graphicFrameLocks noChangeAspect="1"/>
          </p:cNvGraphicFramePr>
          <p:nvPr/>
        </p:nvGraphicFramePr>
        <p:xfrm>
          <a:off x="4419600" y="990600"/>
          <a:ext cx="180975" cy="685800"/>
        </p:xfrm>
        <a:graphic>
          <a:graphicData uri="http://schemas.openxmlformats.org/presentationml/2006/ole">
            <p:oleObj spid="_x0000_s48129" name="Equation" r:id="rId3" imgW="139639" imgH="393529" progId="Equation.3">
              <p:embed/>
            </p:oleObj>
          </a:graphicData>
        </a:graphic>
      </p:graphicFrame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1600200" y="228600"/>
            <a:ext cx="381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Coeff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of s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     0 = A + B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B = – 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429000" y="990600"/>
            <a:ext cx="297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 = –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838200" y="1425714"/>
            <a:ext cx="6629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Coeff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of s,          –1 = 4A + B + C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8134" name="Object 6"/>
          <p:cNvGraphicFramePr>
            <a:graphicFrameLocks noChangeAspect="1"/>
          </p:cNvGraphicFramePr>
          <p:nvPr/>
        </p:nvGraphicFramePr>
        <p:xfrm>
          <a:off x="3657600" y="2260779"/>
          <a:ext cx="2057400" cy="2158821"/>
        </p:xfrm>
        <a:graphic>
          <a:graphicData uri="http://schemas.openxmlformats.org/presentationml/2006/ole">
            <p:oleObj spid="_x0000_s48134" name="Equation" r:id="rId4" imgW="1117600" imgH="1206500" progId="Equation.3">
              <p:embed/>
            </p:oleObj>
          </a:graphicData>
        </a:graphic>
      </p:graphicFrame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8136" name="Object 8"/>
          <p:cNvGraphicFramePr>
            <a:graphicFrameLocks noChangeAspect="1"/>
          </p:cNvGraphicFramePr>
          <p:nvPr/>
        </p:nvGraphicFramePr>
        <p:xfrm>
          <a:off x="914400" y="4419600"/>
          <a:ext cx="5358493" cy="838200"/>
        </p:xfrm>
        <a:graphic>
          <a:graphicData uri="http://schemas.openxmlformats.org/presentationml/2006/ole">
            <p:oleObj spid="_x0000_s48136" name="Equation" r:id="rId5" imgW="2679700" imgH="419100" progId="Equation.3">
              <p:embed/>
            </p:oleObj>
          </a:graphicData>
        </a:graphic>
      </p:graphicFrame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8138" name="Object 10"/>
          <p:cNvGraphicFramePr>
            <a:graphicFrameLocks noChangeAspect="1"/>
          </p:cNvGraphicFramePr>
          <p:nvPr/>
        </p:nvGraphicFramePr>
        <p:xfrm>
          <a:off x="685800" y="5334000"/>
          <a:ext cx="7258378" cy="781050"/>
        </p:xfrm>
        <a:graphic>
          <a:graphicData uri="http://schemas.openxmlformats.org/presentationml/2006/ole">
            <p:oleObj spid="_x0000_s48138" name="Equation" r:id="rId6" imgW="41783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7105" name="Object 1"/>
          <p:cNvGraphicFramePr>
            <a:graphicFrameLocks noChangeAspect="1"/>
          </p:cNvGraphicFramePr>
          <p:nvPr/>
        </p:nvGraphicFramePr>
        <p:xfrm>
          <a:off x="1676400" y="304800"/>
          <a:ext cx="5715000" cy="3208422"/>
        </p:xfrm>
        <a:graphic>
          <a:graphicData uri="http://schemas.openxmlformats.org/presentationml/2006/ole">
            <p:oleObj spid="_x0000_s47105" name="Equation" r:id="rId3" imgW="3124200" imgH="1803400" progId="Equation.3">
              <p:embed/>
            </p:oleObj>
          </a:graphicData>
        </a:graphic>
      </p:graphicFrame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838200" y="3581400"/>
          <a:ext cx="4872038" cy="685800"/>
        </p:xfrm>
        <a:graphic>
          <a:graphicData uri="http://schemas.openxmlformats.org/presentationml/2006/ole">
            <p:oleObj spid="_x0000_s47107" name="Equation" r:id="rId4" imgW="2730500" imgH="393700" progId="Equation.3">
              <p:embed/>
            </p:oleObj>
          </a:graphicData>
        </a:graphic>
      </p:graphicFrame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381000" y="4267200"/>
            <a:ext cx="5564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  Use Laplace transform method to solve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7110" name="Object 6"/>
          <p:cNvGraphicFramePr>
            <a:graphicFrameLocks noChangeAspect="1"/>
          </p:cNvGraphicFramePr>
          <p:nvPr/>
        </p:nvGraphicFramePr>
        <p:xfrm>
          <a:off x="1143000" y="4648200"/>
          <a:ext cx="5562600" cy="800472"/>
        </p:xfrm>
        <a:graphic>
          <a:graphicData uri="http://schemas.openxmlformats.org/presentationml/2006/ole">
            <p:oleObj spid="_x0000_s47110" name="Equation" r:id="rId5" imgW="2628900" imgH="381000" progId="Equation.3">
              <p:embed/>
            </p:oleObj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81000" y="5410200"/>
            <a:ext cx="13115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Sol.  Let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7112" name="Object 8"/>
          <p:cNvGraphicFramePr>
            <a:graphicFrameLocks noChangeAspect="1"/>
          </p:cNvGraphicFramePr>
          <p:nvPr/>
        </p:nvGraphicFramePr>
        <p:xfrm>
          <a:off x="1600200" y="5486400"/>
          <a:ext cx="1169376" cy="400050"/>
        </p:xfrm>
        <a:graphic>
          <a:graphicData uri="http://schemas.openxmlformats.org/presentationml/2006/ole">
            <p:oleObj spid="_x0000_s47112" name="Equation" r:id="rId6" imgW="520248" imgH="177646" progId="Equation.3">
              <p:embed/>
            </p:oleObj>
          </a:graphicData>
        </a:graphic>
      </p:graphicFrame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743200" y="5410200"/>
            <a:ext cx="472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Then the given equation becomes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7114" name="Object 10"/>
          <p:cNvGraphicFramePr>
            <a:graphicFrameLocks noChangeAspect="1"/>
          </p:cNvGraphicFramePr>
          <p:nvPr/>
        </p:nvGraphicFramePr>
        <p:xfrm>
          <a:off x="1905000" y="5860819"/>
          <a:ext cx="3124200" cy="482831"/>
        </p:xfrm>
        <a:graphic>
          <a:graphicData uri="http://schemas.openxmlformats.org/presentationml/2006/ole">
            <p:oleObj spid="_x0000_s47114" name="Equation" r:id="rId7" imgW="1422400" imgH="2159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381000" y="228600"/>
            <a:ext cx="6248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Taking Laplace transform on both sides, we get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762000" y="686239"/>
          <a:ext cx="7086600" cy="1142561"/>
        </p:xfrm>
        <a:graphic>
          <a:graphicData uri="http://schemas.openxmlformats.org/presentationml/2006/ole">
            <p:oleObj spid="_x0000_s46082" name="Equation" r:id="rId3" imgW="3987800" imgH="635000" progId="Equation.3">
              <p:embed/>
            </p:oleObj>
          </a:graphicData>
        </a:graphic>
      </p:graphicFrame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1904999" y="1800905"/>
          <a:ext cx="3276601" cy="789895"/>
        </p:xfrm>
        <a:graphic>
          <a:graphicData uri="http://schemas.openxmlformats.org/presentationml/2006/ole">
            <p:oleObj spid="_x0000_s46084" name="Equation" r:id="rId4" imgW="1524000" imgH="368300" progId="Equation.3">
              <p:embed/>
            </p:oleObj>
          </a:graphicData>
        </a:graphic>
      </p:graphicFrame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838200" y="2527300"/>
          <a:ext cx="5943600" cy="701675"/>
        </p:xfrm>
        <a:graphic>
          <a:graphicData uri="http://schemas.openxmlformats.org/presentationml/2006/ole">
            <p:oleObj spid="_x0000_s46086" name="Equation" r:id="rId5" imgW="3327400" imgH="393700" progId="Equation.3">
              <p:embed/>
            </p:oleObj>
          </a:graphicData>
        </a:graphic>
      </p:graphicFrame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6088" name="Object 8"/>
          <p:cNvGraphicFramePr>
            <a:graphicFrameLocks noChangeAspect="1"/>
          </p:cNvGraphicFramePr>
          <p:nvPr/>
        </p:nvGraphicFramePr>
        <p:xfrm>
          <a:off x="2049236" y="3124200"/>
          <a:ext cx="3741964" cy="762000"/>
        </p:xfrm>
        <a:graphic>
          <a:graphicData uri="http://schemas.openxmlformats.org/presentationml/2006/ole">
            <p:oleObj spid="_x0000_s46088" name="Equation" r:id="rId6" imgW="1828800" imgH="355600" progId="Equation.3">
              <p:embed/>
            </p:oleObj>
          </a:graphicData>
        </a:graphic>
      </p:graphicFrame>
      <p:graphicFrame>
        <p:nvGraphicFramePr>
          <p:cNvPr id="46090" name="Object 10"/>
          <p:cNvGraphicFramePr>
            <a:graphicFrameLocks noChangeAspect="1"/>
          </p:cNvGraphicFramePr>
          <p:nvPr/>
        </p:nvGraphicFramePr>
        <p:xfrm>
          <a:off x="2438399" y="3881361"/>
          <a:ext cx="4343401" cy="2367039"/>
        </p:xfrm>
        <a:graphic>
          <a:graphicData uri="http://schemas.openxmlformats.org/presentationml/2006/ole">
            <p:oleObj spid="_x0000_s46090" name="Equation" r:id="rId7" imgW="2400120" imgH="1307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5057" name="Object 1"/>
          <p:cNvGraphicFramePr>
            <a:graphicFrameLocks noChangeAspect="1"/>
          </p:cNvGraphicFramePr>
          <p:nvPr/>
        </p:nvGraphicFramePr>
        <p:xfrm>
          <a:off x="2013564" y="283618"/>
          <a:ext cx="5987436" cy="4364582"/>
        </p:xfrm>
        <a:graphic>
          <a:graphicData uri="http://schemas.openxmlformats.org/presentationml/2006/ole">
            <p:oleObj spid="_x0000_s45057" name="Equation" r:id="rId3" imgW="3174840" imgH="2260440" progId="Equation.3">
              <p:embed/>
            </p:oleObj>
          </a:graphicData>
        </a:graphic>
      </p:graphicFrame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4724400" y="4419600"/>
          <a:ext cx="2362200" cy="841703"/>
        </p:xfrm>
        <a:graphic>
          <a:graphicData uri="http://schemas.openxmlformats.org/presentationml/2006/ole">
            <p:oleObj spid="_x0000_s45060" name="Equation" r:id="rId4" imgW="1079032" imgH="380835" progId="Equation.3">
              <p:embed/>
            </p:oleObj>
          </a:graphicData>
        </a:graphic>
      </p:graphicFrame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838200" y="5181600"/>
          <a:ext cx="887730" cy="403514"/>
        </p:xfrm>
        <a:graphic>
          <a:graphicData uri="http://schemas.openxmlformats.org/presentationml/2006/ole">
            <p:oleObj spid="_x0000_s45059" name="Equation" r:id="rId5" imgW="380670" imgH="177646" progId="Equation.3">
              <p:embed/>
            </p:oleObj>
          </a:graphicData>
        </a:graphic>
      </p:graphicFrame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304800" y="4648200"/>
            <a:ext cx="45063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  Using Laplace transform solve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6934200" y="4643735"/>
            <a:ext cx="236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given that y = 4,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1752600" y="5100935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when t = 0.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2400" y="5486400"/>
            <a:ext cx="14654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Sol.  Let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5064" name="Object 8"/>
          <p:cNvGraphicFramePr>
            <a:graphicFrameLocks noChangeAspect="1"/>
          </p:cNvGraphicFramePr>
          <p:nvPr/>
        </p:nvGraphicFramePr>
        <p:xfrm>
          <a:off x="1524000" y="5562600"/>
          <a:ext cx="990600" cy="357187"/>
        </p:xfrm>
        <a:graphic>
          <a:graphicData uri="http://schemas.openxmlformats.org/presentationml/2006/ole">
            <p:oleObj spid="_x0000_s45064" name="Equation" r:id="rId6" imgW="571252" imgH="203112" progId="Equation.3">
              <p:embed/>
            </p:oleObj>
          </a:graphicData>
        </a:graphic>
      </p:graphicFrame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438400" y="5481935"/>
            <a:ext cx="472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Then the given equation becomes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1447800" y="5907264"/>
          <a:ext cx="2819400" cy="522111"/>
        </p:xfrm>
        <a:graphic>
          <a:graphicData uri="http://schemas.openxmlformats.org/presentationml/2006/ole">
            <p:oleObj spid="_x0000_s45065" name="Equation" r:id="rId7" imgW="1180588" imgH="21580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456441" y="228600"/>
            <a:ext cx="60205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Taking Laplace transform on both sides, we get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863177" y="633092"/>
          <a:ext cx="6680623" cy="1348108"/>
        </p:xfrm>
        <a:graphic>
          <a:graphicData uri="http://schemas.openxmlformats.org/presentationml/2006/ole">
            <p:oleObj spid="_x0000_s44034" name="Equation" r:id="rId3" imgW="2844800" imgH="571500" progId="Equation.3">
              <p:embed/>
            </p:oleObj>
          </a:graphicData>
        </a:graphic>
      </p:graphicFrame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2438400" y="1905000"/>
          <a:ext cx="3450301" cy="828675"/>
        </p:xfrm>
        <a:graphic>
          <a:graphicData uri="http://schemas.openxmlformats.org/presentationml/2006/ole">
            <p:oleObj spid="_x0000_s44036" name="Equation" r:id="rId4" imgW="1536700" imgH="368300" progId="Equation.3">
              <p:embed/>
            </p:oleObj>
          </a:graphicData>
        </a:graphic>
      </p:graphicFrame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4038" name="Object 6"/>
          <p:cNvGraphicFramePr>
            <a:graphicFrameLocks noChangeAspect="1"/>
          </p:cNvGraphicFramePr>
          <p:nvPr/>
        </p:nvGraphicFramePr>
        <p:xfrm>
          <a:off x="1066800" y="2704118"/>
          <a:ext cx="5105400" cy="810607"/>
        </p:xfrm>
        <a:graphic>
          <a:graphicData uri="http://schemas.openxmlformats.org/presentationml/2006/ole">
            <p:oleObj spid="_x0000_s44038" name="Equation" r:id="rId5" imgW="2311400" imgH="355600" progId="Equation.3">
              <p:embed/>
            </p:oleObj>
          </a:graphicData>
        </a:graphic>
      </p:graphicFrame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4040" name="Object 8"/>
          <p:cNvGraphicFramePr>
            <a:graphicFrameLocks noChangeAspect="1"/>
          </p:cNvGraphicFramePr>
          <p:nvPr/>
        </p:nvGraphicFramePr>
        <p:xfrm>
          <a:off x="3276600" y="3423557"/>
          <a:ext cx="3581400" cy="767443"/>
        </p:xfrm>
        <a:graphic>
          <a:graphicData uri="http://schemas.openxmlformats.org/presentationml/2006/ole">
            <p:oleObj spid="_x0000_s44040" name="Equation" r:id="rId6" imgW="1675673" imgH="355446" progId="Equation.3">
              <p:embed/>
            </p:oleObj>
          </a:graphicData>
        </a:graphic>
      </p:graphicFrame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4042" name="Object 10"/>
          <p:cNvGraphicFramePr>
            <a:graphicFrameLocks noChangeAspect="1"/>
          </p:cNvGraphicFramePr>
          <p:nvPr/>
        </p:nvGraphicFramePr>
        <p:xfrm>
          <a:off x="3200400" y="4138513"/>
          <a:ext cx="3962400" cy="2567087"/>
        </p:xfrm>
        <a:graphic>
          <a:graphicData uri="http://schemas.openxmlformats.org/presentationml/2006/ole">
            <p:oleObj spid="_x0000_s44042" name="Equation" r:id="rId7" imgW="2095200" imgH="1320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215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Equation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31</cp:revision>
  <dcterms:created xsi:type="dcterms:W3CDTF">2006-08-16T00:00:00Z</dcterms:created>
  <dcterms:modified xsi:type="dcterms:W3CDTF">2019-11-06T14:22:07Z</dcterms:modified>
</cp:coreProperties>
</file>