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1.wmf"/><Relationship Id="rId4" Type="http://schemas.openxmlformats.org/officeDocument/2006/relationships/image" Target="../media/image3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06-Nov-19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06-Nov-19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06-Nov-19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06-Nov-19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xml"/><Relationship Id="rId1" Type="http://schemas.openxmlformats.org/officeDocument/2006/relationships/vmlDrawing" Target="../drawings/vmlDrawing10.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0.png"/><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4.png"/><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image" Target="../media/image19.pn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23.png"/><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2.bin"/><Relationship Id="rId7" Type="http://schemas.openxmlformats.org/officeDocument/2006/relationships/image" Target="../media/image33.png"/><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 Id="rId9" Type="http://schemas.openxmlformats.org/officeDocument/2006/relationships/oleObject" Target="../embeddings/oleObject2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52400" y="601920"/>
            <a:ext cx="91440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Changing the Order of Integration</a:t>
            </a:r>
            <a:endParaRPr kumimoji="0" lang="en-US" sz="2800" b="0" i="0" u="sng" strike="noStrike" cap="none" normalizeH="0" baseline="0" dirty="0" smtClean="0">
              <a:ln>
                <a:noFill/>
              </a:ln>
              <a:solidFill>
                <a:srgbClr val="FF0000"/>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concept of changing the order of integration evolved to   </a:t>
            </a:r>
            <a:r>
              <a:rPr kumimoji="0" lang="en-US" sz="28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help in handling typical integrals occurring in evaluation of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double integrals.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example in the given double integral</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2289" name="Object 1"/>
          <p:cNvGraphicFramePr>
            <a:graphicFrameLocks noChangeAspect="1"/>
          </p:cNvGraphicFramePr>
          <p:nvPr/>
        </p:nvGraphicFramePr>
        <p:xfrm>
          <a:off x="6324600" y="2209800"/>
          <a:ext cx="2005664" cy="993096"/>
        </p:xfrm>
        <a:graphic>
          <a:graphicData uri="http://schemas.openxmlformats.org/presentationml/2006/ole">
            <p:oleObj spid="_x0000_s12289" name="Equation" r:id="rId3" imgW="977476" imgH="482391" progId="Equation.3">
              <p:embed/>
            </p:oleObj>
          </a:graphicData>
        </a:graphic>
      </p:graphicFrame>
      <p:sp>
        <p:nvSpPr>
          <p:cNvPr id="12291" name="Rectangle 3"/>
          <p:cNvSpPr>
            <a:spLocks noChangeArrowheads="1"/>
          </p:cNvSpPr>
          <p:nvPr/>
        </p:nvSpPr>
        <p:spPr bwMode="auto">
          <a:xfrm>
            <a:off x="228600" y="3089970"/>
            <a:ext cx="8686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we note that the choice of order of integration is wrong, as the inner integration cannot be performed. Hence we change the order of integration and try to integrate with respect to </a:t>
            </a: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first.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changing the order of integration, the limits of integration change. To find the new limits, we draw the rough sketch of the region of integration. From the sketch, the limits of </a:t>
            </a: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y should determined as usual.</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228600" y="228600"/>
            <a:ext cx="8915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400" b="1" u="sng" dirty="0" smtClean="0">
                <a:solidFill>
                  <a:srgbClr val="FF0000"/>
                </a:solidFill>
                <a:latin typeface="Times New Roman" pitchFamily="18" charset="0"/>
                <a:cs typeface="Times New Roman" pitchFamily="18" charset="0"/>
              </a:rPr>
              <a:t>MULTIPLE INTEGRALS</a:t>
            </a:r>
            <a:endParaRPr kumimoji="0" lang="en-US" sz="2400" b="0" i="0" u="sng"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49" name="Object 1"/>
          <p:cNvGraphicFramePr>
            <a:graphicFrameLocks noChangeAspect="1"/>
          </p:cNvGraphicFramePr>
          <p:nvPr/>
        </p:nvGraphicFramePr>
        <p:xfrm>
          <a:off x="838200" y="304800"/>
          <a:ext cx="5410200" cy="4501400"/>
        </p:xfrm>
        <a:graphic>
          <a:graphicData uri="http://schemas.openxmlformats.org/presentationml/2006/ole">
            <p:oleObj spid="_x0000_s27649" name="Equation" r:id="rId3" imgW="2755900" imgH="228600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 name="Object 3"/>
          <p:cNvGraphicFramePr>
            <a:graphicFrameLocks noChangeAspect="1"/>
          </p:cNvGraphicFramePr>
          <p:nvPr/>
        </p:nvGraphicFramePr>
        <p:xfrm>
          <a:off x="609600" y="2057400"/>
          <a:ext cx="4790364" cy="990600"/>
        </p:xfrm>
        <a:graphic>
          <a:graphicData uri="http://schemas.openxmlformats.org/presentationml/2006/ole">
            <p:oleObj spid="_x0000_s11267" name="Equation" r:id="rId3" imgW="2373870" imgH="495085" progId="Equation.3">
              <p:embed/>
            </p:oleObj>
          </a:graphicData>
        </a:graphic>
      </p:graphicFrame>
      <p:graphicFrame>
        <p:nvGraphicFramePr>
          <p:cNvPr id="11266" name="Object 2"/>
          <p:cNvGraphicFramePr>
            <a:graphicFrameLocks noChangeAspect="1"/>
          </p:cNvGraphicFramePr>
          <p:nvPr/>
        </p:nvGraphicFramePr>
        <p:xfrm>
          <a:off x="2895600" y="2981893"/>
          <a:ext cx="2209800" cy="980507"/>
        </p:xfrm>
        <a:graphic>
          <a:graphicData uri="http://schemas.openxmlformats.org/presentationml/2006/ole">
            <p:oleObj spid="_x0000_s11266" name="Equation" r:id="rId4" imgW="1117115" imgH="495085" progId="Equation.3">
              <p:embed/>
            </p:oleObj>
          </a:graphicData>
        </a:graphic>
      </p:graphicFrame>
      <p:graphicFrame>
        <p:nvGraphicFramePr>
          <p:cNvPr id="11265" name="Object 1"/>
          <p:cNvGraphicFramePr>
            <a:graphicFrameLocks noChangeAspect="1"/>
          </p:cNvGraphicFramePr>
          <p:nvPr/>
        </p:nvGraphicFramePr>
        <p:xfrm>
          <a:off x="2895600" y="3894221"/>
          <a:ext cx="5715000" cy="2506579"/>
        </p:xfrm>
        <a:graphic>
          <a:graphicData uri="http://schemas.openxmlformats.org/presentationml/2006/ole">
            <p:oleObj spid="_x0000_s11265" name="Equation" r:id="rId5" imgW="2921000" imgH="1282700" progId="Equation.3">
              <p:embed/>
            </p:oleObj>
          </a:graphicData>
        </a:graphic>
      </p:graphicFrame>
      <p:pic>
        <p:nvPicPr>
          <p:cNvPr id="11268" name="Picture 2"/>
          <p:cNvPicPr>
            <a:picLocks noChangeAspect="1" noChangeArrowheads="1"/>
          </p:cNvPicPr>
          <p:nvPr/>
        </p:nvPicPr>
        <p:blipFill>
          <a:blip r:embed="rId6"/>
          <a:srcRect/>
          <a:stretch>
            <a:fillRect/>
          </a:stretch>
        </p:blipFill>
        <p:spPr bwMode="auto">
          <a:xfrm>
            <a:off x="6248400" y="762000"/>
            <a:ext cx="2562225" cy="2450283"/>
          </a:xfrm>
          <a:prstGeom prst="rect">
            <a:avLst/>
          </a:prstGeom>
          <a:noFill/>
        </p:spPr>
      </p:pic>
      <p:sp>
        <p:nvSpPr>
          <p:cNvPr id="112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0" name="Rectangle 6"/>
          <p:cNvSpPr>
            <a:spLocks noChangeArrowheads="1"/>
          </p:cNvSpPr>
          <p:nvPr/>
        </p:nvSpPr>
        <p:spPr bwMode="auto">
          <a:xfrm>
            <a:off x="0" y="1224171"/>
            <a:ext cx="9144000" cy="10618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Sol.</a:t>
            </a:r>
            <a:r>
              <a:rPr kumimoji="0" lang="en-US" sz="240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Given y = </a:t>
            </a:r>
            <a:r>
              <a:rPr kumimoji="0" lang="en-US" sz="240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y = ∞</a:t>
            </a:r>
            <a:endParaRPr kumimoji="0" lang="en-US" sz="24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to </a:t>
            </a:r>
            <a:r>
              <a:rPr kumimoji="0" lang="en-US" sz="240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endParaRPr kumimoji="0" lang="en-US" sz="24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71" name="Rectangle 7"/>
          <p:cNvSpPr>
            <a:spLocks noChangeArrowheads="1"/>
          </p:cNvSpPr>
          <p:nvPr/>
        </p:nvSpPr>
        <p:spPr bwMode="auto">
          <a:xfrm>
            <a:off x="0" y="1095374"/>
            <a:ext cx="9144000" cy="3231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2" name="Rectangle 8"/>
          <p:cNvSpPr>
            <a:spLocks noChangeArrowheads="1"/>
          </p:cNvSpPr>
          <p:nvPr/>
        </p:nvSpPr>
        <p:spPr bwMode="auto">
          <a:xfrm>
            <a:off x="0" y="2190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3" name="Rectangle 9"/>
          <p:cNvSpPr>
            <a:spLocks noChangeArrowheads="1"/>
          </p:cNvSpPr>
          <p:nvPr/>
        </p:nvSpPr>
        <p:spPr bwMode="auto">
          <a:xfrm>
            <a:off x="0" y="3857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5" name="Rectangle 11"/>
          <p:cNvSpPr>
            <a:spLocks noChangeArrowheads="1"/>
          </p:cNvSpPr>
          <p:nvPr/>
        </p:nvSpPr>
        <p:spPr bwMode="auto">
          <a:xfrm>
            <a:off x="228600" y="76200"/>
            <a:ext cx="6553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Evaluate by changing the order of integration in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1274" name="Object 10"/>
          <p:cNvGraphicFramePr>
            <a:graphicFrameLocks noChangeAspect="1"/>
          </p:cNvGraphicFramePr>
          <p:nvPr/>
        </p:nvGraphicFramePr>
        <p:xfrm>
          <a:off x="1066800" y="389792"/>
          <a:ext cx="1905000" cy="981808"/>
        </p:xfrm>
        <a:graphic>
          <a:graphicData uri="http://schemas.openxmlformats.org/presentationml/2006/ole">
            <p:oleObj spid="_x0000_s11274" name="Equation" r:id="rId7" imgW="952087" imgH="495085"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3" name="Object 3"/>
          <p:cNvGraphicFramePr>
            <a:graphicFrameLocks noChangeAspect="1"/>
          </p:cNvGraphicFramePr>
          <p:nvPr/>
        </p:nvGraphicFramePr>
        <p:xfrm>
          <a:off x="1143000" y="624320"/>
          <a:ext cx="2286000" cy="928255"/>
        </p:xfrm>
        <a:graphic>
          <a:graphicData uri="http://schemas.openxmlformats.org/presentationml/2006/ole">
            <p:oleObj spid="_x0000_s10243" name="Equation" r:id="rId3" imgW="1206500" imgH="482600" progId="Equation.3">
              <p:embed/>
            </p:oleObj>
          </a:graphicData>
        </a:graphic>
      </p:graphicFrame>
      <p:graphicFrame>
        <p:nvGraphicFramePr>
          <p:cNvPr id="10242" name="Object 2"/>
          <p:cNvGraphicFramePr>
            <a:graphicFrameLocks noChangeAspect="1"/>
          </p:cNvGraphicFramePr>
          <p:nvPr/>
        </p:nvGraphicFramePr>
        <p:xfrm>
          <a:off x="268362" y="2129972"/>
          <a:ext cx="5446638" cy="994227"/>
        </p:xfrm>
        <a:graphic>
          <a:graphicData uri="http://schemas.openxmlformats.org/presentationml/2006/ole">
            <p:oleObj spid="_x0000_s10242" name="Equation" r:id="rId4" imgW="2768600" imgH="495300" progId="Equation.3">
              <p:embed/>
            </p:oleObj>
          </a:graphicData>
        </a:graphic>
      </p:graphicFrame>
      <p:graphicFrame>
        <p:nvGraphicFramePr>
          <p:cNvPr id="10241" name="Object 1"/>
          <p:cNvGraphicFramePr>
            <a:graphicFrameLocks noChangeAspect="1"/>
          </p:cNvGraphicFramePr>
          <p:nvPr/>
        </p:nvGraphicFramePr>
        <p:xfrm>
          <a:off x="2912637" y="3048000"/>
          <a:ext cx="5012163" cy="3219450"/>
        </p:xfrm>
        <a:graphic>
          <a:graphicData uri="http://schemas.openxmlformats.org/presentationml/2006/ole">
            <p:oleObj spid="_x0000_s10241" name="Equation" r:id="rId5" imgW="2527200" imgH="1600200" progId="Equation.3">
              <p:embed/>
            </p:oleObj>
          </a:graphicData>
        </a:graphic>
      </p:graphicFrame>
      <p:pic>
        <p:nvPicPr>
          <p:cNvPr id="10244" name="Picture 4"/>
          <p:cNvPicPr>
            <a:picLocks noChangeAspect="1" noChangeArrowheads="1"/>
          </p:cNvPicPr>
          <p:nvPr/>
        </p:nvPicPr>
        <p:blipFill>
          <a:blip r:embed="rId6"/>
          <a:srcRect/>
          <a:stretch>
            <a:fillRect/>
          </a:stretch>
        </p:blipFill>
        <p:spPr bwMode="auto">
          <a:xfrm>
            <a:off x="5867400" y="533400"/>
            <a:ext cx="3057525" cy="2713015"/>
          </a:xfrm>
          <a:prstGeom prst="rect">
            <a:avLst/>
          </a:prstGeom>
          <a:noFill/>
        </p:spPr>
      </p:pic>
      <p:sp>
        <p:nvSpPr>
          <p:cNvPr id="102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6" name="Rectangle 6"/>
          <p:cNvSpPr>
            <a:spLocks noChangeArrowheads="1"/>
          </p:cNvSpPr>
          <p:nvPr/>
        </p:nvSpPr>
        <p:spPr bwMode="auto">
          <a:xfrm>
            <a:off x="390421" y="228600"/>
            <a:ext cx="654377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Evaluate by changing the order of integration 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7" name="Rectangle 7"/>
          <p:cNvSpPr>
            <a:spLocks noChangeArrowheads="1"/>
          </p:cNvSpPr>
          <p:nvPr/>
        </p:nvSpPr>
        <p:spPr bwMode="auto">
          <a:xfrm>
            <a:off x="0" y="1447800"/>
            <a:ext cx="3820277"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Sol.    Given y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y = 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to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8" name="Rectangle 8"/>
          <p:cNvSpPr>
            <a:spLocks noChangeArrowheads="1"/>
          </p:cNvSpPr>
          <p:nvPr/>
        </p:nvSpPr>
        <p:spPr bwMode="auto">
          <a:xfrm>
            <a:off x="0" y="1752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49" name="Rectangle 9"/>
          <p:cNvSpPr>
            <a:spLocks noChangeArrowheads="1"/>
          </p:cNvSpPr>
          <p:nvPr/>
        </p:nvSpPr>
        <p:spPr bwMode="auto">
          <a:xfrm>
            <a:off x="0" y="5086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9" name="Object 3"/>
          <p:cNvGraphicFramePr>
            <a:graphicFrameLocks noChangeAspect="1"/>
          </p:cNvGraphicFramePr>
          <p:nvPr/>
        </p:nvGraphicFramePr>
        <p:xfrm>
          <a:off x="6629400" y="228600"/>
          <a:ext cx="2209800" cy="990105"/>
        </p:xfrm>
        <a:graphic>
          <a:graphicData uri="http://schemas.openxmlformats.org/presentationml/2006/ole">
            <p:oleObj spid="_x0000_s9219" name="Equation" r:id="rId3" imgW="1129810" imgH="495085" progId="Equation.3">
              <p:embed/>
            </p:oleObj>
          </a:graphicData>
        </a:graphic>
      </p:graphicFrame>
      <p:graphicFrame>
        <p:nvGraphicFramePr>
          <p:cNvPr id="9218" name="Object 2"/>
          <p:cNvGraphicFramePr>
            <a:graphicFrameLocks noChangeAspect="1"/>
          </p:cNvGraphicFramePr>
          <p:nvPr/>
        </p:nvGraphicFramePr>
        <p:xfrm>
          <a:off x="762000" y="1021407"/>
          <a:ext cx="4953000" cy="931218"/>
        </p:xfrm>
        <a:graphic>
          <a:graphicData uri="http://schemas.openxmlformats.org/presentationml/2006/ole">
            <p:oleObj spid="_x0000_s9218" name="Equation" r:id="rId4" imgW="2692400" imgH="495300" progId="Equation.3">
              <p:embed/>
            </p:oleObj>
          </a:graphicData>
        </a:graphic>
      </p:graphicFrame>
      <p:graphicFrame>
        <p:nvGraphicFramePr>
          <p:cNvPr id="9217" name="Object 1"/>
          <p:cNvGraphicFramePr>
            <a:graphicFrameLocks noChangeAspect="1"/>
          </p:cNvGraphicFramePr>
          <p:nvPr/>
        </p:nvGraphicFramePr>
        <p:xfrm>
          <a:off x="3124200" y="1981200"/>
          <a:ext cx="3171825" cy="4322783"/>
        </p:xfrm>
        <a:graphic>
          <a:graphicData uri="http://schemas.openxmlformats.org/presentationml/2006/ole">
            <p:oleObj spid="_x0000_s9217" name="Equation" r:id="rId5" imgW="1739900" imgH="2336800" progId="Equation.3">
              <p:embed/>
            </p:oleObj>
          </a:graphicData>
        </a:graphic>
      </p:graphicFrame>
      <p:pic>
        <p:nvPicPr>
          <p:cNvPr id="9220" name="Picture 4"/>
          <p:cNvPicPr>
            <a:picLocks noChangeAspect="1" noChangeArrowheads="1"/>
          </p:cNvPicPr>
          <p:nvPr/>
        </p:nvPicPr>
        <p:blipFill>
          <a:blip r:embed="rId6"/>
          <a:srcRect/>
          <a:stretch>
            <a:fillRect/>
          </a:stretch>
        </p:blipFill>
        <p:spPr bwMode="auto">
          <a:xfrm>
            <a:off x="6376747" y="1397817"/>
            <a:ext cx="2538653" cy="2488383"/>
          </a:xfrm>
          <a:prstGeom prst="rect">
            <a:avLst/>
          </a:prstGeom>
          <a:noFill/>
        </p:spPr>
      </p:pic>
      <p:sp>
        <p:nvSpPr>
          <p:cNvPr id="92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2" name="Rectangle 6"/>
          <p:cNvSpPr>
            <a:spLocks noChangeArrowheads="1"/>
          </p:cNvSpPr>
          <p:nvPr/>
        </p:nvSpPr>
        <p:spPr bwMode="auto">
          <a:xfrm>
            <a:off x="-152400" y="452735"/>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Times New Roman" pitchFamily="18" charset="0"/>
                <a:ea typeface="Times New Roman" pitchFamily="18" charset="0"/>
                <a:cs typeface="Times New Roman" pitchFamily="18" charset="0"/>
              </a:rPr>
              <a:t>     3</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Evaluate by changing the order of integration 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223" name="Rectangle 7"/>
          <p:cNvSpPr>
            <a:spLocks noChangeArrowheads="1"/>
          </p:cNvSpPr>
          <p:nvPr/>
        </p:nvSpPr>
        <p:spPr bwMode="auto">
          <a:xfrm>
            <a:off x="0" y="83820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Sol.</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24" name="Rectangle 8"/>
          <p:cNvSpPr>
            <a:spLocks noChangeArrowheads="1"/>
          </p:cNvSpPr>
          <p:nvPr/>
        </p:nvSpPr>
        <p:spPr bwMode="auto">
          <a:xfrm>
            <a:off x="0" y="1771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5" name="Rectangle 9"/>
          <p:cNvSpPr>
            <a:spLocks noChangeArrowheads="1"/>
          </p:cNvSpPr>
          <p:nvPr/>
        </p:nvSpPr>
        <p:spPr bwMode="auto">
          <a:xfrm>
            <a:off x="0" y="4848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6" name="Object 4"/>
          <p:cNvGraphicFramePr>
            <a:graphicFrameLocks noChangeAspect="1"/>
          </p:cNvGraphicFramePr>
          <p:nvPr/>
        </p:nvGraphicFramePr>
        <p:xfrm>
          <a:off x="6553200" y="198214"/>
          <a:ext cx="1600200" cy="925736"/>
        </p:xfrm>
        <a:graphic>
          <a:graphicData uri="http://schemas.openxmlformats.org/presentationml/2006/ole">
            <p:oleObj spid="_x0000_s8196" name="Equation" r:id="rId3" imgW="889000" imgH="508000" progId="Equation.3">
              <p:embed/>
            </p:oleObj>
          </a:graphicData>
        </a:graphic>
      </p:graphicFrame>
      <p:graphicFrame>
        <p:nvGraphicFramePr>
          <p:cNvPr id="8195" name="Object 3"/>
          <p:cNvGraphicFramePr>
            <a:graphicFrameLocks noChangeAspect="1"/>
          </p:cNvGraphicFramePr>
          <p:nvPr/>
        </p:nvGraphicFramePr>
        <p:xfrm>
          <a:off x="3352800" y="1146048"/>
          <a:ext cx="609600" cy="377952"/>
        </p:xfrm>
        <a:graphic>
          <a:graphicData uri="http://schemas.openxmlformats.org/presentationml/2006/ole">
            <p:oleObj spid="_x0000_s8195" name="Equation" r:id="rId4" imgW="418918" imgH="253890" progId="Equation.3">
              <p:embed/>
            </p:oleObj>
          </a:graphicData>
        </a:graphic>
      </p:graphicFrame>
      <p:graphicFrame>
        <p:nvGraphicFramePr>
          <p:cNvPr id="8194" name="Object 2"/>
          <p:cNvGraphicFramePr>
            <a:graphicFrameLocks noChangeAspect="1"/>
          </p:cNvGraphicFramePr>
          <p:nvPr/>
        </p:nvGraphicFramePr>
        <p:xfrm>
          <a:off x="838200" y="1826630"/>
          <a:ext cx="3962400" cy="1283197"/>
        </p:xfrm>
        <a:graphic>
          <a:graphicData uri="http://schemas.openxmlformats.org/presentationml/2006/ole">
            <p:oleObj spid="_x0000_s8194" name="Equation" r:id="rId5" imgW="2057400" imgH="660400" progId="Equation.3">
              <p:embed/>
            </p:oleObj>
          </a:graphicData>
        </a:graphic>
      </p:graphicFrame>
      <p:graphicFrame>
        <p:nvGraphicFramePr>
          <p:cNvPr id="8193" name="Object 1"/>
          <p:cNvGraphicFramePr>
            <a:graphicFrameLocks noChangeAspect="1"/>
          </p:cNvGraphicFramePr>
          <p:nvPr/>
        </p:nvGraphicFramePr>
        <p:xfrm>
          <a:off x="2412914" y="2895600"/>
          <a:ext cx="6502486" cy="3719513"/>
        </p:xfrm>
        <a:graphic>
          <a:graphicData uri="http://schemas.openxmlformats.org/presentationml/2006/ole">
            <p:oleObj spid="_x0000_s8193" name="Equation" r:id="rId6" imgW="3873240" imgH="2184120" progId="Equation.3">
              <p:embed/>
            </p:oleObj>
          </a:graphicData>
        </a:graphic>
      </p:graphicFrame>
      <p:pic>
        <p:nvPicPr>
          <p:cNvPr id="8197" name="Picture 5"/>
          <p:cNvPicPr>
            <a:picLocks noChangeAspect="1" noChangeArrowheads="1"/>
          </p:cNvPicPr>
          <p:nvPr/>
        </p:nvPicPr>
        <p:blipFill>
          <a:blip r:embed="rId7"/>
          <a:srcRect/>
          <a:stretch>
            <a:fillRect/>
          </a:stretch>
        </p:blipFill>
        <p:spPr bwMode="auto">
          <a:xfrm>
            <a:off x="5941711" y="1905000"/>
            <a:ext cx="2821289" cy="3048000"/>
          </a:xfrm>
          <a:prstGeom prst="rect">
            <a:avLst/>
          </a:prstGeom>
          <a:noFill/>
        </p:spPr>
      </p:pic>
      <p:sp>
        <p:nvSpPr>
          <p:cNvPr id="819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199" name="Rectangle 7"/>
          <p:cNvSpPr>
            <a:spLocks noChangeArrowheads="1"/>
          </p:cNvSpPr>
          <p:nvPr/>
        </p:nvSpPr>
        <p:spPr bwMode="auto">
          <a:xfrm>
            <a:off x="0" y="457200"/>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Times New Roman" pitchFamily="18" charset="0"/>
                <a:ea typeface="Times New Roman" pitchFamily="18" charset="0"/>
                <a:cs typeface="Times New Roman" pitchFamily="18" charset="0"/>
              </a:rPr>
              <a:t>  4</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Evaluate by changing the order of integration 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200" name="Rectangle 8"/>
          <p:cNvSpPr>
            <a:spLocks noChangeArrowheads="1"/>
          </p:cNvSpPr>
          <p:nvPr/>
        </p:nvSpPr>
        <p:spPr bwMode="auto">
          <a:xfrm>
            <a:off x="-76200" y="1066800"/>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Sol.    Given y = 0 to y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201" name="Rectangle 9"/>
          <p:cNvSpPr>
            <a:spLocks noChangeArrowheads="1"/>
          </p:cNvSpPr>
          <p:nvPr/>
        </p:nvSpPr>
        <p:spPr bwMode="auto">
          <a:xfrm>
            <a:off x="228686" y="1447800"/>
            <a:ext cx="6017994"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4a</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to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02" name="Rectangle 10"/>
          <p:cNvSpPr>
            <a:spLocks noChangeArrowheads="1"/>
          </p:cNvSpPr>
          <p:nvPr/>
        </p:nvSpPr>
        <p:spPr bwMode="auto">
          <a:xfrm>
            <a:off x="0" y="2743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03" name="Rectangle 11"/>
          <p:cNvSpPr>
            <a:spLocks noChangeArrowheads="1"/>
          </p:cNvSpPr>
          <p:nvPr/>
        </p:nvSpPr>
        <p:spPr bwMode="auto">
          <a:xfrm>
            <a:off x="0" y="6896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2" name="Object 4"/>
          <p:cNvGraphicFramePr>
            <a:graphicFrameLocks noChangeAspect="1"/>
          </p:cNvGraphicFramePr>
          <p:nvPr/>
        </p:nvGraphicFramePr>
        <p:xfrm>
          <a:off x="6400800" y="66040"/>
          <a:ext cx="1676400" cy="1229360"/>
        </p:xfrm>
        <a:graphic>
          <a:graphicData uri="http://schemas.openxmlformats.org/presentationml/2006/ole">
            <p:oleObj spid="_x0000_s7172" name="Equation" r:id="rId3" imgW="825500" imgH="609600" progId="Equation.3">
              <p:embed/>
            </p:oleObj>
          </a:graphicData>
        </a:graphic>
      </p:graphicFrame>
      <p:graphicFrame>
        <p:nvGraphicFramePr>
          <p:cNvPr id="7170" name="Object 2"/>
          <p:cNvGraphicFramePr>
            <a:graphicFrameLocks noChangeAspect="1"/>
          </p:cNvGraphicFramePr>
          <p:nvPr/>
        </p:nvGraphicFramePr>
        <p:xfrm>
          <a:off x="381000" y="2079757"/>
          <a:ext cx="5562600" cy="1196843"/>
        </p:xfrm>
        <a:graphic>
          <a:graphicData uri="http://schemas.openxmlformats.org/presentationml/2006/ole">
            <p:oleObj spid="_x0000_s7170" name="Equation" r:id="rId4" imgW="2958840" imgH="634680" progId="Equation.3">
              <p:embed/>
            </p:oleObj>
          </a:graphicData>
        </a:graphic>
      </p:graphicFrame>
      <p:graphicFrame>
        <p:nvGraphicFramePr>
          <p:cNvPr id="7169" name="Object 1"/>
          <p:cNvGraphicFramePr>
            <a:graphicFrameLocks noChangeAspect="1"/>
          </p:cNvGraphicFramePr>
          <p:nvPr/>
        </p:nvGraphicFramePr>
        <p:xfrm>
          <a:off x="609600" y="3429000"/>
          <a:ext cx="4686300" cy="2801006"/>
        </p:xfrm>
        <a:graphic>
          <a:graphicData uri="http://schemas.openxmlformats.org/presentationml/2006/ole">
            <p:oleObj spid="_x0000_s7169" name="Equation" r:id="rId5" imgW="2578100" imgH="1549400" progId="Equation.3">
              <p:embed/>
            </p:oleObj>
          </a:graphicData>
        </a:graphic>
      </p:graphicFrame>
      <p:pic>
        <p:nvPicPr>
          <p:cNvPr id="7171" name="Picture 3"/>
          <p:cNvPicPr>
            <a:picLocks noChangeAspect="1" noChangeArrowheads="1"/>
          </p:cNvPicPr>
          <p:nvPr/>
        </p:nvPicPr>
        <p:blipFill>
          <a:blip r:embed="rId6"/>
          <a:srcRect/>
          <a:stretch>
            <a:fillRect/>
          </a:stretch>
        </p:blipFill>
        <p:spPr bwMode="auto">
          <a:xfrm>
            <a:off x="6019800" y="1524000"/>
            <a:ext cx="3124200" cy="3384550"/>
          </a:xfrm>
          <a:prstGeom prst="rect">
            <a:avLst/>
          </a:prstGeom>
          <a:noFill/>
        </p:spPr>
      </p:pic>
      <p:sp>
        <p:nvSpPr>
          <p:cNvPr id="7173" name="Rectangle 5"/>
          <p:cNvSpPr>
            <a:spLocks noChangeArrowheads="1"/>
          </p:cNvSpPr>
          <p:nvPr/>
        </p:nvSpPr>
        <p:spPr bwMode="auto">
          <a:xfrm>
            <a:off x="0" y="228600"/>
            <a:ext cx="653576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By changing the order of integration, evaluate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4" name="Rectangle 6"/>
          <p:cNvSpPr>
            <a:spLocks noChangeArrowheads="1"/>
          </p:cNvSpPr>
          <p:nvPr/>
        </p:nvSpPr>
        <p:spPr bwMode="auto">
          <a:xfrm>
            <a:off x="0" y="1295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175" name="Rectangle 7"/>
          <p:cNvSpPr>
            <a:spLocks noChangeArrowheads="1"/>
          </p:cNvSpPr>
          <p:nvPr/>
        </p:nvSpPr>
        <p:spPr bwMode="auto">
          <a:xfrm>
            <a:off x="0" y="91440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Sol.    Given y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to  y = 2a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(i.e.) ay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 = 2a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to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6" name="Rectangle 8"/>
          <p:cNvSpPr>
            <a:spLocks noChangeArrowheads="1"/>
          </p:cNvSpPr>
          <p:nvPr/>
        </p:nvSpPr>
        <p:spPr bwMode="auto">
          <a:xfrm>
            <a:off x="0" y="259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77" name="Rectangle 9"/>
          <p:cNvSpPr>
            <a:spLocks noChangeArrowheads="1"/>
          </p:cNvSpPr>
          <p:nvPr/>
        </p:nvSpPr>
        <p:spPr bwMode="auto">
          <a:xfrm>
            <a:off x="0" y="5029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7" name="Object 3"/>
          <p:cNvGraphicFramePr>
            <a:graphicFrameLocks noChangeAspect="1"/>
          </p:cNvGraphicFramePr>
          <p:nvPr/>
        </p:nvGraphicFramePr>
        <p:xfrm>
          <a:off x="914400" y="304800"/>
          <a:ext cx="7391400" cy="2783774"/>
        </p:xfrm>
        <a:graphic>
          <a:graphicData uri="http://schemas.openxmlformats.org/presentationml/2006/ole">
            <p:oleObj spid="_x0000_s6147" name="Equation" r:id="rId3" imgW="4076700" imgH="1536700" progId="Equation.3">
              <p:embed/>
            </p:oleObj>
          </a:graphicData>
        </a:graphic>
      </p:graphicFrame>
      <p:graphicFrame>
        <p:nvGraphicFramePr>
          <p:cNvPr id="6146" name="Object 2"/>
          <p:cNvGraphicFramePr>
            <a:graphicFrameLocks noChangeAspect="1"/>
          </p:cNvGraphicFramePr>
          <p:nvPr/>
        </p:nvGraphicFramePr>
        <p:xfrm>
          <a:off x="685800" y="3048000"/>
          <a:ext cx="7391400" cy="2087649"/>
        </p:xfrm>
        <a:graphic>
          <a:graphicData uri="http://schemas.openxmlformats.org/presentationml/2006/ole">
            <p:oleObj spid="_x0000_s6146" name="Equation" r:id="rId4" imgW="3886200" imgH="1092200" progId="Equation.3">
              <p:embed/>
            </p:oleObj>
          </a:graphicData>
        </a:graphic>
      </p:graphicFrame>
      <p:graphicFrame>
        <p:nvGraphicFramePr>
          <p:cNvPr id="6145" name="Object 1"/>
          <p:cNvGraphicFramePr>
            <a:graphicFrameLocks noChangeAspect="1"/>
          </p:cNvGraphicFramePr>
          <p:nvPr/>
        </p:nvGraphicFramePr>
        <p:xfrm>
          <a:off x="860425" y="5227638"/>
          <a:ext cx="6607175" cy="1203325"/>
        </p:xfrm>
        <a:graphic>
          <a:graphicData uri="http://schemas.openxmlformats.org/presentationml/2006/ole">
            <p:oleObj spid="_x0000_s6145" name="Equation" r:id="rId5" imgW="3352680" imgH="609480" progId="Equation.3">
              <p:embed/>
            </p:oleObj>
          </a:graphicData>
        </a:graphic>
      </p:graphicFrame>
      <p:sp>
        <p:nvSpPr>
          <p:cNvPr id="61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9" name="Rectangle 5"/>
          <p:cNvSpPr>
            <a:spLocks noChangeArrowheads="1"/>
          </p:cNvSpPr>
          <p:nvPr/>
        </p:nvSpPr>
        <p:spPr bwMode="auto">
          <a:xfrm>
            <a:off x="0" y="23907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50" name="Rectangle 6"/>
          <p:cNvSpPr>
            <a:spLocks noChangeArrowheads="1"/>
          </p:cNvSpPr>
          <p:nvPr/>
        </p:nvSpPr>
        <p:spPr bwMode="auto">
          <a:xfrm>
            <a:off x="0" y="4257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4" name="Object 8"/>
          <p:cNvGraphicFramePr>
            <a:graphicFrameLocks noChangeAspect="1"/>
          </p:cNvGraphicFramePr>
          <p:nvPr/>
        </p:nvGraphicFramePr>
        <p:xfrm>
          <a:off x="6477000" y="93967"/>
          <a:ext cx="2438400" cy="972833"/>
        </p:xfrm>
        <a:graphic>
          <a:graphicData uri="http://schemas.openxmlformats.org/presentationml/2006/ole">
            <p:oleObj spid="_x0000_s29704" name="Equation" r:id="rId3" imgW="1397000" imgH="558800" progId="Equation.3">
              <p:embed/>
            </p:oleObj>
          </a:graphicData>
        </a:graphic>
      </p:graphicFrame>
      <p:graphicFrame>
        <p:nvGraphicFramePr>
          <p:cNvPr id="29703" name="Object 7"/>
          <p:cNvGraphicFramePr>
            <a:graphicFrameLocks noChangeAspect="1"/>
          </p:cNvGraphicFramePr>
          <p:nvPr/>
        </p:nvGraphicFramePr>
        <p:xfrm>
          <a:off x="3200400" y="1041797"/>
          <a:ext cx="838200" cy="406003"/>
        </p:xfrm>
        <a:graphic>
          <a:graphicData uri="http://schemas.openxmlformats.org/presentationml/2006/ole">
            <p:oleObj spid="_x0000_s29703" name="Equation" r:id="rId4" imgW="533169" imgH="253890" progId="Equation.3">
              <p:embed/>
            </p:oleObj>
          </a:graphicData>
        </a:graphic>
      </p:graphicFrame>
      <p:graphicFrame>
        <p:nvGraphicFramePr>
          <p:cNvPr id="29701" name="Object 5"/>
          <p:cNvGraphicFramePr>
            <a:graphicFrameLocks noChangeAspect="1"/>
          </p:cNvGraphicFramePr>
          <p:nvPr/>
        </p:nvGraphicFramePr>
        <p:xfrm>
          <a:off x="152400" y="2286000"/>
          <a:ext cx="6228590" cy="2143125"/>
        </p:xfrm>
        <a:graphic>
          <a:graphicData uri="http://schemas.openxmlformats.org/presentationml/2006/ole">
            <p:oleObj spid="_x0000_s29701" name="Equation" r:id="rId5" imgW="3238200" imgH="1117440" progId="Equation.3">
              <p:embed/>
            </p:oleObj>
          </a:graphicData>
        </a:graphic>
      </p:graphicFrame>
      <p:graphicFrame>
        <p:nvGraphicFramePr>
          <p:cNvPr id="29700" name="Object 4"/>
          <p:cNvGraphicFramePr>
            <a:graphicFrameLocks noChangeAspect="1"/>
          </p:cNvGraphicFramePr>
          <p:nvPr/>
        </p:nvGraphicFramePr>
        <p:xfrm>
          <a:off x="6324600" y="3581400"/>
          <a:ext cx="238125" cy="219075"/>
        </p:xfrm>
        <a:graphic>
          <a:graphicData uri="http://schemas.openxmlformats.org/presentationml/2006/ole">
            <p:oleObj spid="_x0000_s29700" name="Equation" r:id="rId6" imgW="241091" imgH="215713" progId="Equation.3">
              <p:embed/>
            </p:oleObj>
          </a:graphicData>
        </a:graphic>
      </p:graphicFrame>
      <p:sp>
        <p:nvSpPr>
          <p:cNvPr id="29698" name="Text Box 2"/>
          <p:cNvSpPr txBox="1">
            <a:spLocks noChangeArrowheads="1"/>
          </p:cNvSpPr>
          <p:nvPr/>
        </p:nvSpPr>
        <p:spPr bwMode="auto">
          <a:xfrm>
            <a:off x="7239000" y="4343400"/>
            <a:ext cx="1676400" cy="8309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Put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2t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9702" name="Picture 6"/>
          <p:cNvPicPr>
            <a:picLocks noChangeAspect="1" noChangeArrowheads="1"/>
          </p:cNvPicPr>
          <p:nvPr/>
        </p:nvPicPr>
        <p:blipFill>
          <a:blip r:embed="rId7"/>
          <a:srcRect/>
          <a:stretch>
            <a:fillRect/>
          </a:stretch>
        </p:blipFill>
        <p:spPr bwMode="auto">
          <a:xfrm>
            <a:off x="6324600" y="1143000"/>
            <a:ext cx="2838450" cy="3159589"/>
          </a:xfrm>
          <a:prstGeom prst="rect">
            <a:avLst/>
          </a:prstGeom>
          <a:noFill/>
        </p:spPr>
      </p:pic>
      <p:sp>
        <p:nvSpPr>
          <p:cNvPr id="29705" name="Rectangle 9"/>
          <p:cNvSpPr>
            <a:spLocks noChangeArrowheads="1"/>
          </p:cNvSpPr>
          <p:nvPr/>
        </p:nvSpPr>
        <p:spPr bwMode="auto">
          <a:xfrm>
            <a:off x="76200" y="376535"/>
            <a:ext cx="654377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Times New Roman" pitchFamily="18" charset="0"/>
                <a:ea typeface="Times New Roman" pitchFamily="18"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Evaluate by changing the order of integration 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6" name="Rectangle 10"/>
          <p:cNvSpPr>
            <a:spLocks noChangeArrowheads="1"/>
          </p:cNvSpPr>
          <p:nvPr/>
        </p:nvSpPr>
        <p:spPr bwMode="auto">
          <a:xfrm>
            <a:off x="0" y="990600"/>
            <a:ext cx="329930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Sol.     Given y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7" name="Rectangle 11"/>
          <p:cNvSpPr>
            <a:spLocks noChangeArrowheads="1"/>
          </p:cNvSpPr>
          <p:nvPr/>
        </p:nvSpPr>
        <p:spPr bwMode="auto">
          <a:xfrm>
            <a:off x="914400" y="1447800"/>
            <a:ext cx="533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2 –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(or)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2</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457200" y="182880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to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9" name="Rectangle 13"/>
          <p:cNvSpPr>
            <a:spLocks noChangeArrowheads="1"/>
          </p:cNvSpPr>
          <p:nvPr/>
        </p:nvSpPr>
        <p:spPr bwMode="auto">
          <a:xfrm>
            <a:off x="0" y="3133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10" name="Rectangle 14"/>
          <p:cNvSpPr>
            <a:spLocks noChangeArrowheads="1"/>
          </p:cNvSpPr>
          <p:nvPr/>
        </p:nvSpPr>
        <p:spPr bwMode="auto">
          <a:xfrm>
            <a:off x="6934200" y="5257800"/>
            <a:ext cx="1905000" cy="129540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When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t</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 = 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When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 t</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2y</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 = 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13" name="Rectangle 17"/>
          <p:cNvSpPr>
            <a:spLocks noChangeArrowheads="1"/>
          </p:cNvSpPr>
          <p:nvPr/>
        </p:nvSpPr>
        <p:spPr bwMode="auto">
          <a:xfrm>
            <a:off x="0" y="3810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715"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14" name="Object 18"/>
          <p:cNvGraphicFramePr>
            <a:graphicFrameLocks noChangeAspect="1"/>
          </p:cNvGraphicFramePr>
          <p:nvPr/>
        </p:nvGraphicFramePr>
        <p:xfrm>
          <a:off x="8524875" y="6324600"/>
          <a:ext cx="238125" cy="219075"/>
        </p:xfrm>
        <a:graphic>
          <a:graphicData uri="http://schemas.openxmlformats.org/presentationml/2006/ole">
            <p:oleObj spid="_x0000_s29714" name="Equation" r:id="rId8" imgW="241091" imgH="215713" progId="Equation.3">
              <p:embed/>
            </p:oleObj>
          </a:graphicData>
        </a:graphic>
      </p:graphicFrame>
      <p:graphicFrame>
        <p:nvGraphicFramePr>
          <p:cNvPr id="29716" name="Object 20"/>
          <p:cNvGraphicFramePr>
            <a:graphicFrameLocks noChangeAspect="1"/>
          </p:cNvGraphicFramePr>
          <p:nvPr/>
        </p:nvGraphicFramePr>
        <p:xfrm>
          <a:off x="244398" y="4523244"/>
          <a:ext cx="6461202" cy="2029956"/>
        </p:xfrm>
        <a:graphic>
          <a:graphicData uri="http://schemas.openxmlformats.org/presentationml/2006/ole">
            <p:oleObj spid="_x0000_s29716" name="Equation" r:id="rId9" imgW="3314520" imgH="104112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3" name="Object 1"/>
          <p:cNvGraphicFramePr>
            <a:graphicFrameLocks noChangeAspect="1"/>
          </p:cNvGraphicFramePr>
          <p:nvPr/>
        </p:nvGraphicFramePr>
        <p:xfrm>
          <a:off x="533400" y="304800"/>
          <a:ext cx="7551738" cy="1854200"/>
        </p:xfrm>
        <a:graphic>
          <a:graphicData uri="http://schemas.openxmlformats.org/presentationml/2006/ole">
            <p:oleObj spid="_x0000_s28673" name="Equation" r:id="rId3" imgW="4152600" imgH="1015920" progId="Equation.3">
              <p:embed/>
            </p:oleObj>
          </a:graphicData>
        </a:graphic>
      </p:graphicFrame>
      <p:graphicFrame>
        <p:nvGraphicFramePr>
          <p:cNvPr id="28676" name="Object 4"/>
          <p:cNvGraphicFramePr>
            <a:graphicFrameLocks noChangeAspect="1"/>
          </p:cNvGraphicFramePr>
          <p:nvPr/>
        </p:nvGraphicFramePr>
        <p:xfrm>
          <a:off x="381000" y="3200400"/>
          <a:ext cx="8334967" cy="2833688"/>
        </p:xfrm>
        <a:graphic>
          <a:graphicData uri="http://schemas.openxmlformats.org/presentationml/2006/ole">
            <p:oleObj spid="_x0000_s28676" name="Equation" r:id="rId4" imgW="4051080" imgH="1447560" progId="Equation.3">
              <p:embed/>
            </p:oleObj>
          </a:graphicData>
        </a:graphic>
      </p:graphicFrame>
      <p:sp>
        <p:nvSpPr>
          <p:cNvPr id="286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8" name="Rectangle 6"/>
          <p:cNvSpPr>
            <a:spLocks noChangeArrowheads="1"/>
          </p:cNvSpPr>
          <p:nvPr/>
        </p:nvSpPr>
        <p:spPr bwMode="auto">
          <a:xfrm>
            <a:off x="0" y="5019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8679" name="Object 7"/>
          <p:cNvGraphicFramePr>
            <a:graphicFrameLocks noChangeAspect="1"/>
          </p:cNvGraphicFramePr>
          <p:nvPr/>
        </p:nvGraphicFramePr>
        <p:xfrm>
          <a:off x="682337" y="2082216"/>
          <a:ext cx="6632864" cy="1118184"/>
        </p:xfrm>
        <a:graphic>
          <a:graphicData uri="http://schemas.openxmlformats.org/presentationml/2006/ole">
            <p:oleObj spid="_x0000_s28679" name="Equation" r:id="rId5" imgW="3314520" imgH="558720" progId="Equation.3">
              <p:embed/>
            </p:oleObj>
          </a:graphicData>
        </a:graphic>
      </p:graphicFrame>
      <p:sp>
        <p:nvSpPr>
          <p:cNvPr id="9" name="Text Box 2"/>
          <p:cNvSpPr txBox="1">
            <a:spLocks noChangeArrowheads="1"/>
          </p:cNvSpPr>
          <p:nvPr/>
        </p:nvSpPr>
        <p:spPr bwMode="auto">
          <a:xfrm>
            <a:off x="609600" y="3657600"/>
            <a:ext cx="1676400" cy="8309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Put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y</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a:t>
            </a:r>
            <a:r>
              <a:rPr kumimoji="0" lang="en-US" sz="16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2t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en-US"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80" name="Text Box 8"/>
          <p:cNvSpPr txBox="1">
            <a:spLocks noChangeArrowheads="1"/>
          </p:cNvSpPr>
          <p:nvPr/>
        </p:nvSpPr>
        <p:spPr bwMode="auto">
          <a:xfrm>
            <a:off x="457200" y="4724400"/>
            <a:ext cx="3124200" cy="13234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1600" b="0" i="1" u="none" strike="noStrike" cap="none" normalizeH="0" baseline="0" dirty="0" smtClean="0">
                <a:ln>
                  <a:noFill/>
                </a:ln>
                <a:solidFill>
                  <a:schemeClr val="tx1"/>
                </a:solidFill>
                <a:effectLst/>
                <a:latin typeface="Times New Roman" pitchFamily="18" charset="0"/>
                <a:cs typeface="Arial" pitchFamily="34" charset="0"/>
              </a:rPr>
              <a:t>x</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y</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t</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endParaRPr kumimoji="0" lang="en-US"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Arial" pitchFamily="34" charset="0"/>
              </a:rPr>
              <a:t>When </a:t>
            </a:r>
            <a:r>
              <a:rPr kumimoji="0" lang="en-US" sz="1600" b="0" i="1" u="none" strike="noStrike" cap="none" normalizeH="0" baseline="0" dirty="0" smtClean="0">
                <a:ln>
                  <a:noFill/>
                </a:ln>
                <a:solidFill>
                  <a:schemeClr val="tx1"/>
                </a:solidFill>
                <a:effectLst/>
                <a:latin typeface="Times New Roman" pitchFamily="18" charset="0"/>
                <a:cs typeface="Arial" pitchFamily="34" charset="0"/>
              </a:rPr>
              <a:t>x</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0, t</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y</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endParaRPr kumimoji="0" lang="en-US"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t = 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Arial" pitchFamily="34" charset="0"/>
              </a:rPr>
              <a:t>When </a:t>
            </a:r>
            <a:r>
              <a:rPr kumimoji="0" lang="en-US" sz="1600" b="0" i="1" u="none" strike="noStrike" cap="none" normalizeH="0" baseline="0" dirty="0" smtClean="0">
                <a:ln>
                  <a:noFill/>
                </a:ln>
                <a:solidFill>
                  <a:schemeClr val="tx1"/>
                </a:solidFill>
                <a:effectLst/>
                <a:latin typeface="Times New Roman" pitchFamily="18" charset="0"/>
                <a:cs typeface="Arial" pitchFamily="34" charset="0"/>
              </a:rPr>
              <a:t>x</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 t</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2 – y</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 y</a:t>
            </a:r>
            <a:r>
              <a:rPr kumimoji="0" lang="en-US" sz="1600" b="0" i="0" u="none" strike="noStrike" cap="none" normalizeH="0" baseline="30000" dirty="0" smtClean="0">
                <a:ln>
                  <a:noFill/>
                </a:ln>
                <a:solidFill>
                  <a:schemeClr val="tx1"/>
                </a:solidFill>
                <a:effectLst/>
                <a:latin typeface="Times New Roman" pitchFamily="18" charset="0"/>
                <a:cs typeface="Arial" pitchFamily="34" charset="0"/>
              </a:rPr>
              <a:t>2</a:t>
            </a:r>
            <a:endParaRPr kumimoji="0" lang="en-US"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Arial" pitchFamily="34" charset="0"/>
              </a:rPr>
              <a:t>                                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81" name="Object 9"/>
          <p:cNvGraphicFramePr>
            <a:graphicFrameLocks noChangeAspect="1"/>
          </p:cNvGraphicFramePr>
          <p:nvPr/>
        </p:nvGraphicFramePr>
        <p:xfrm>
          <a:off x="1371600" y="5486400"/>
          <a:ext cx="672662" cy="342232"/>
        </p:xfrm>
        <a:graphic>
          <a:graphicData uri="http://schemas.openxmlformats.org/presentationml/2006/ole">
            <p:oleObj spid="_x0000_s28681" name="Equation" r:id="rId6" imgW="545863" imgH="279279" progId="Equation.3">
              <p:embed/>
            </p:oleObj>
          </a:graphicData>
        </a:graphic>
      </p:graphicFrame>
      <p:graphicFrame>
        <p:nvGraphicFramePr>
          <p:cNvPr id="28683" name="Object 11"/>
          <p:cNvGraphicFramePr>
            <a:graphicFrameLocks noChangeAspect="1"/>
          </p:cNvGraphicFramePr>
          <p:nvPr/>
        </p:nvGraphicFramePr>
        <p:xfrm>
          <a:off x="2438400" y="5791200"/>
          <a:ext cx="238125" cy="219075"/>
        </p:xfrm>
        <a:graphic>
          <a:graphicData uri="http://schemas.openxmlformats.org/presentationml/2006/ole">
            <p:oleObj spid="_x0000_s28683" name="Equation" r:id="rId7" imgW="241091" imgH="215713"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427</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16</cp:revision>
  <dcterms:created xsi:type="dcterms:W3CDTF">2006-08-16T00:00:00Z</dcterms:created>
  <dcterms:modified xsi:type="dcterms:W3CDTF">2019-11-06T14:25:33Z</dcterms:modified>
</cp:coreProperties>
</file>