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5.wmf"/><Relationship Id="rId5" Type="http://schemas.openxmlformats.org/officeDocument/2006/relationships/image" Target="../media/image28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31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757535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Joint Probability density function of two random variables X and Y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Dimensional Random Variables</a:t>
            </a: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838200" y="2133600"/>
          <a:ext cx="7010400" cy="943353"/>
        </p:xfrm>
        <a:graphic>
          <a:graphicData uri="http://schemas.openxmlformats.org/presentationml/2006/ole">
            <p:oleObj spid="_x0000_s27667" name="Equation" r:id="rId3" imgW="3606800" imgH="482600" progId="Equation.3">
              <p:embed/>
            </p:oleObj>
          </a:graphicData>
        </a:graphic>
      </p:graphicFrame>
      <p:graphicFrame>
        <p:nvGraphicFramePr>
          <p:cNvPr id="2" name="Object 15"/>
          <p:cNvGraphicFramePr>
            <a:graphicFrameLocks noChangeAspect="1"/>
          </p:cNvGraphicFramePr>
          <p:nvPr/>
        </p:nvGraphicFramePr>
        <p:xfrm>
          <a:off x="1371600" y="4191000"/>
          <a:ext cx="3429000" cy="1113990"/>
        </p:xfrm>
        <a:graphic>
          <a:graphicData uri="http://schemas.openxmlformats.org/presentationml/2006/ole">
            <p:oleObj spid="_x0000_s27663" name="Equation" r:id="rId4" imgW="1879600" imgH="609600" progId="Equation.3">
              <p:embed/>
            </p:oleObj>
          </a:graphicData>
        </a:graphic>
      </p:graphicFrame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0" y="11620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2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Definition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800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If (X,Y) is a two dimensional continuous random variable such that</a:t>
            </a: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381000" y="32004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then f(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x,y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) is called the </a:t>
            </a: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joint </a:t>
            </a:r>
            <a:r>
              <a:rPr lang="en-US" altLang="ko-KR" sz="2400" dirty="0" err="1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pdf</a:t>
            </a: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of (X,Y) provided f(</a:t>
            </a:r>
            <a:r>
              <a:rPr lang="en-US" altLang="ko-KR" sz="2400" dirty="0" err="1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x,y</a:t>
            </a: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) 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satisfies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the following conditions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      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2514600" y="152401"/>
          <a:ext cx="3794125" cy="1861796"/>
        </p:xfrm>
        <a:graphic>
          <a:graphicData uri="http://schemas.openxmlformats.org/presentationml/2006/ole">
            <p:oleObj spid="_x0000_s50177" name="Equation" r:id="rId3" imgW="2184120" imgH="1066680" progId="Equation.3">
              <p:embed/>
            </p:oleObj>
          </a:graphicData>
        </a:graphic>
      </p:graphicFrame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514600" y="2138802"/>
          <a:ext cx="4267200" cy="1730873"/>
        </p:xfrm>
        <a:graphic>
          <a:graphicData uri="http://schemas.openxmlformats.org/presentationml/2006/ole">
            <p:oleObj spid="_x0000_s50179" name="Equation" r:id="rId4" imgW="2489040" imgH="1015920" progId="Equation.3">
              <p:embed/>
            </p:oleObj>
          </a:graphicData>
        </a:graphic>
      </p:graphicFrame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4724400" y="3865563"/>
          <a:ext cx="1130300" cy="2154237"/>
        </p:xfrm>
        <a:graphic>
          <a:graphicData uri="http://schemas.openxmlformats.org/presentationml/2006/ole">
            <p:oleObj spid="_x0000_s50181" name="Equation" r:id="rId5" imgW="634680" imgH="1218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265586" y="304800"/>
            <a:ext cx="89274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The joint probability density function of the random variable (X,Y)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ko-KR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ko-KR" sz="2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    is given by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2286000" y="762000"/>
          <a:ext cx="3962399" cy="477610"/>
        </p:xfrm>
        <a:graphic>
          <a:graphicData uri="http://schemas.openxmlformats.org/presentationml/2006/ole">
            <p:oleObj spid="_x0000_s38923" name="Equation" r:id="rId3" imgW="2133600" imgH="25400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819528" y="1219200"/>
            <a:ext cx="2685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value of k.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228600" y="1676400"/>
            <a:ext cx="5455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Sol.  Given f(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x,y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) is the joint 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pdf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we have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2057400" y="2133600"/>
          <a:ext cx="2251846" cy="544196"/>
        </p:xfrm>
        <a:graphic>
          <a:graphicData uri="http://schemas.openxmlformats.org/presentationml/2006/ole">
            <p:oleObj spid="_x0000_s38928" name="Equation" r:id="rId4" imgW="1143000" imgH="279400" progId="Equation.3">
              <p:embed/>
            </p:oleObj>
          </a:graphicData>
        </a:graphic>
      </p:graphicFrame>
      <p:pic>
        <p:nvPicPr>
          <p:cNvPr id="38930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799" y="2638425"/>
            <a:ext cx="297684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1752600" y="3505200"/>
          <a:ext cx="2923241" cy="866775"/>
        </p:xfrm>
        <a:graphic>
          <a:graphicData uri="http://schemas.openxmlformats.org/presentationml/2006/ole">
            <p:oleObj spid="_x0000_s38931" name="Equation" r:id="rId6" imgW="1637589" imgH="482391" progId="Equation.3">
              <p:embed/>
            </p:oleObj>
          </a:graphicData>
        </a:graphic>
      </p:graphicFrame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33" name="Object 21"/>
          <p:cNvGraphicFramePr>
            <a:graphicFrameLocks noChangeAspect="1"/>
          </p:cNvGraphicFramePr>
          <p:nvPr/>
        </p:nvGraphicFramePr>
        <p:xfrm>
          <a:off x="1752600" y="4264729"/>
          <a:ext cx="3200400" cy="916871"/>
        </p:xfrm>
        <a:graphic>
          <a:graphicData uri="http://schemas.openxmlformats.org/presentationml/2006/ole">
            <p:oleObj spid="_x0000_s38933" name="Equation" r:id="rId7" imgW="1765300" imgH="508000" progId="Equation.3">
              <p:embed/>
            </p:oleObj>
          </a:graphicData>
        </a:graphic>
      </p:graphicFrame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35" name="Object 23"/>
          <p:cNvGraphicFramePr>
            <a:graphicFrameLocks noChangeAspect="1"/>
          </p:cNvGraphicFramePr>
          <p:nvPr/>
        </p:nvGraphicFramePr>
        <p:xfrm>
          <a:off x="1905000" y="5227231"/>
          <a:ext cx="2819400" cy="868769"/>
        </p:xfrm>
        <a:graphic>
          <a:graphicData uri="http://schemas.openxmlformats.org/presentationml/2006/ole">
            <p:oleObj spid="_x0000_s38935" name="Equation" r:id="rId8" imgW="1638300" imgH="508000" progId="Equation.3">
              <p:embed/>
            </p:oleObj>
          </a:graphicData>
        </a:graphic>
      </p:graphicFrame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37" name="Object 25"/>
          <p:cNvGraphicFramePr>
            <a:graphicFrameLocks noChangeAspect="1"/>
          </p:cNvGraphicFramePr>
          <p:nvPr/>
        </p:nvGraphicFramePr>
        <p:xfrm>
          <a:off x="6477000" y="4610947"/>
          <a:ext cx="1981200" cy="1408853"/>
        </p:xfrm>
        <a:graphic>
          <a:graphicData uri="http://schemas.openxmlformats.org/presentationml/2006/ole">
            <p:oleObj spid="_x0000_s38937" name="Equation" r:id="rId9" imgW="12827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2133600" y="304800"/>
          <a:ext cx="2667000" cy="866350"/>
        </p:xfrm>
        <a:graphic>
          <a:graphicData uri="http://schemas.openxmlformats.org/presentationml/2006/ole">
            <p:oleObj spid="_x0000_s57345" name="Equation" r:id="rId3" imgW="1497950" imgH="482391" progId="Equation.3">
              <p:embed/>
            </p:oleObj>
          </a:graphicData>
        </a:graphic>
      </p:graphicFrame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2133600" y="1219200"/>
          <a:ext cx="2514600" cy="860702"/>
        </p:xfrm>
        <a:graphic>
          <a:graphicData uri="http://schemas.openxmlformats.org/presentationml/2006/ole">
            <p:oleObj spid="_x0000_s57347" name="Equation" r:id="rId4" imgW="1422400" imgH="482600" progId="Equation.3">
              <p:embed/>
            </p:oleObj>
          </a:graphicData>
        </a:graphic>
      </p:graphicFrame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2286000" y="2024213"/>
          <a:ext cx="1676400" cy="899962"/>
        </p:xfrm>
        <a:graphic>
          <a:graphicData uri="http://schemas.openxmlformats.org/presentationml/2006/ole">
            <p:oleObj spid="_x0000_s57349" name="Equation" r:id="rId5" imgW="901309" imgH="482391" progId="Equation.3">
              <p:embed/>
            </p:oleObj>
          </a:graphicData>
        </a:graphic>
      </p:graphicFrame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2438400" y="2993518"/>
          <a:ext cx="1354174" cy="740282"/>
        </p:xfrm>
        <a:graphic>
          <a:graphicData uri="http://schemas.openxmlformats.org/presentationml/2006/ole">
            <p:oleObj spid="_x0000_s57351" name="Equation" r:id="rId6" imgW="710891" imgH="393529" progId="Equation.3">
              <p:embed/>
            </p:oleObj>
          </a:graphicData>
        </a:graphic>
      </p:graphicFrame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2514600" y="3734844"/>
          <a:ext cx="1219200" cy="684756"/>
        </p:xfrm>
        <a:graphic>
          <a:graphicData uri="http://schemas.openxmlformats.org/presentationml/2006/ole">
            <p:oleObj spid="_x0000_s57353" name="Equation" r:id="rId7" imgW="698197" imgH="393529" progId="Equation.3">
              <p:embed/>
            </p:oleObj>
          </a:graphicData>
        </a:graphic>
      </p:graphicFrame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2732088" y="4495800"/>
          <a:ext cx="696912" cy="420688"/>
        </p:xfrm>
        <a:graphic>
          <a:graphicData uri="http://schemas.openxmlformats.org/presentationml/2006/ole">
            <p:oleObj spid="_x0000_s57355" name="Equation" r:id="rId8" imgW="330120" imgH="203040" progId="Equation.3">
              <p:embed/>
            </p:oleObj>
          </a:graphicData>
        </a:graphic>
      </p:graphicFrame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6334125" y="1828800"/>
          <a:ext cx="1960563" cy="1408113"/>
        </p:xfrm>
        <a:graphic>
          <a:graphicData uri="http://schemas.openxmlformats.org/presentationml/2006/ole">
            <p:oleObj spid="_x0000_s57357" name="Equation" r:id="rId9" imgW="1269720" imgH="914400" progId="Equation.3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1447800" y="4953000"/>
            <a:ext cx="3799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k is k = 4.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20869" y="224135"/>
            <a:ext cx="612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2.  The joint 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pdf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of the random variable (X,Y) is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447800" y="702907"/>
          <a:ext cx="4191000" cy="821094"/>
        </p:xfrm>
        <a:graphic>
          <a:graphicData uri="http://schemas.openxmlformats.org/presentationml/2006/ole">
            <p:oleObj spid="_x0000_s56324" name="Equation" r:id="rId3" imgW="2336800" imgH="4572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762000" y="1524000"/>
            <a:ext cx="2685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value of k.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28600" y="1976735"/>
            <a:ext cx="5455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Sol.  Given f(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x,y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) is the joint 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pdf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we have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2285999" y="2522219"/>
          <a:ext cx="2057401" cy="497205"/>
        </p:xfrm>
        <a:graphic>
          <a:graphicData uri="http://schemas.openxmlformats.org/presentationml/2006/ole">
            <p:oleObj spid="_x0000_s56326" name="Equation" r:id="rId4" imgW="1143000" imgH="279400" progId="Equation.3">
              <p:embed/>
            </p:oleObj>
          </a:graphicData>
        </a:graphic>
      </p:graphicFrame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2209800" y="3127772"/>
          <a:ext cx="2286000" cy="910828"/>
        </p:xfrm>
        <a:graphic>
          <a:graphicData uri="http://schemas.openxmlformats.org/presentationml/2006/ole">
            <p:oleObj spid="_x0000_s56328" name="Equation" r:id="rId5" imgW="1218671" imgH="482391" progId="Equation.3">
              <p:embed/>
            </p:oleObj>
          </a:graphicData>
        </a:graphic>
      </p:graphicFrame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2286000" y="4009130"/>
          <a:ext cx="2895600" cy="943870"/>
        </p:xfrm>
        <a:graphic>
          <a:graphicData uri="http://schemas.openxmlformats.org/presentationml/2006/ole">
            <p:oleObj spid="_x0000_s56330" name="Equation" r:id="rId6" imgW="1727200" imgH="558800" progId="Equation.3">
              <p:embed/>
            </p:oleObj>
          </a:graphicData>
        </a:graphic>
      </p:graphicFrame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2364254" y="4953000"/>
          <a:ext cx="2588746" cy="790575"/>
        </p:xfrm>
        <a:graphic>
          <a:graphicData uri="http://schemas.openxmlformats.org/presentationml/2006/ole">
            <p:oleObj spid="_x0000_s56332" name="Equation" r:id="rId7" imgW="1586811" imgH="482391" progId="Equation.3">
              <p:embed/>
            </p:oleObj>
          </a:graphicData>
        </a:graphic>
      </p:graphicFrame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2514600" y="5638800"/>
          <a:ext cx="1791446" cy="838200"/>
        </p:xfrm>
        <a:graphic>
          <a:graphicData uri="http://schemas.openxmlformats.org/presentationml/2006/ole">
            <p:oleObj spid="_x0000_s56334" name="Equation" r:id="rId8" imgW="1040948" imgH="48239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2362200" y="228600"/>
          <a:ext cx="2362200" cy="876540"/>
        </p:xfrm>
        <a:graphic>
          <a:graphicData uri="http://schemas.openxmlformats.org/presentationml/2006/ole">
            <p:oleObj spid="_x0000_s55297" name="Equation" r:id="rId3" imgW="1511300" imgH="558800" progId="Equation.3">
              <p:embed/>
            </p:oleObj>
          </a:graphicData>
        </a:graphic>
      </p:graphicFrame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362200" y="1143000"/>
          <a:ext cx="2286000" cy="375557"/>
        </p:xfrm>
        <a:graphic>
          <a:graphicData uri="http://schemas.openxmlformats.org/presentationml/2006/ole">
            <p:oleObj spid="_x0000_s55299" name="Equation" r:id="rId4" imgW="1333500" imgH="215900" progId="Equation.3">
              <p:embed/>
            </p:oleObj>
          </a:graphicData>
        </a:graphic>
      </p:graphicFrame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3048000" y="1676400"/>
          <a:ext cx="762000" cy="410308"/>
        </p:xfrm>
        <a:graphic>
          <a:graphicData uri="http://schemas.openxmlformats.org/presentationml/2006/ole">
            <p:oleObj spid="_x0000_s55301" name="Equation" r:id="rId5" imgW="368140" imgH="203112" progId="Equation.3">
              <p:embed/>
            </p:oleObj>
          </a:graphicData>
        </a:graphic>
      </p:graphicFrame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3057293" y="2057400"/>
          <a:ext cx="676507" cy="770467"/>
        </p:xfrm>
        <a:graphic>
          <a:graphicData uri="http://schemas.openxmlformats.org/presentationml/2006/ole">
            <p:oleObj spid="_x0000_s55303" name="Equation" r:id="rId6" imgW="342751" imgH="393529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304800" y="2895600"/>
            <a:ext cx="6707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 Find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marginal density functions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X and Y if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838200" y="3276600"/>
          <a:ext cx="4038600" cy="678617"/>
        </p:xfrm>
        <a:graphic>
          <a:graphicData uri="http://schemas.openxmlformats.org/presentationml/2006/ole">
            <p:oleObj spid="_x0000_s55305" name="Equation" r:id="rId7" imgW="2324100" imgH="393700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304800" y="3881735"/>
            <a:ext cx="3981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Sol.   Marginal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X is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1752600" y="4377660"/>
          <a:ext cx="2057400" cy="462517"/>
        </p:xfrm>
        <a:graphic>
          <a:graphicData uri="http://schemas.openxmlformats.org/presentationml/2006/ole">
            <p:oleObj spid="_x0000_s55307" name="Equation" r:id="rId8" imgW="1231366" imgH="279279" progId="Equation.3">
              <p:embed/>
            </p:oleObj>
          </a:graphicData>
        </a:graphic>
      </p:graphicFrame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9" name="Object 13"/>
          <p:cNvGraphicFramePr>
            <a:graphicFrameLocks noChangeAspect="1"/>
          </p:cNvGraphicFramePr>
          <p:nvPr/>
        </p:nvGraphicFramePr>
        <p:xfrm>
          <a:off x="2362039" y="4800600"/>
          <a:ext cx="4267361" cy="942975"/>
        </p:xfrm>
        <a:graphic>
          <a:graphicData uri="http://schemas.openxmlformats.org/presentationml/2006/ole">
            <p:oleObj spid="_x0000_s55309" name="Equation" r:id="rId9" imgW="2540000" imgH="558800" progId="Equation.3">
              <p:embed/>
            </p:oleObj>
          </a:graphicData>
        </a:graphic>
      </p:graphicFrame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11" name="Object 15"/>
          <p:cNvGraphicFramePr>
            <a:graphicFrameLocks noChangeAspect="1"/>
          </p:cNvGraphicFramePr>
          <p:nvPr/>
        </p:nvGraphicFramePr>
        <p:xfrm>
          <a:off x="4114800" y="5743575"/>
          <a:ext cx="3993092" cy="733425"/>
        </p:xfrm>
        <a:graphic>
          <a:graphicData uri="http://schemas.openxmlformats.org/presentationml/2006/ole">
            <p:oleObj spid="_x0000_s55311" name="Equation" r:id="rId10" imgW="23368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5761" y="304800"/>
            <a:ext cx="3240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Marginal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Y is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1752600" y="829270"/>
          <a:ext cx="2057400" cy="466130"/>
        </p:xfrm>
        <a:graphic>
          <a:graphicData uri="http://schemas.openxmlformats.org/presentationml/2006/ole">
            <p:oleObj spid="_x0000_s54273" name="Equation" r:id="rId3" imgW="1219200" imgH="279400" progId="Equation.3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438400" y="1295400"/>
          <a:ext cx="4038600" cy="902565"/>
        </p:xfrm>
        <a:graphic>
          <a:graphicData uri="http://schemas.openxmlformats.org/presentationml/2006/ole">
            <p:oleObj spid="_x0000_s54275" name="Equation" r:id="rId4" imgW="2514600" imgH="558800" progId="Equation.3">
              <p:embed/>
            </p:oleObj>
          </a:graphicData>
        </a:graphic>
      </p:graphicFrame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438400" y="2209800"/>
          <a:ext cx="3962400" cy="674101"/>
        </p:xfrm>
        <a:graphic>
          <a:graphicData uri="http://schemas.openxmlformats.org/presentationml/2006/ole">
            <p:oleObj spid="_x0000_s54277" name="Equation" r:id="rId5" imgW="2298700" imgH="39370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304800" y="2895600"/>
            <a:ext cx="3733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If X and Y have joint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1143000" y="3381946"/>
          <a:ext cx="3657600" cy="809054"/>
        </p:xfrm>
        <a:graphic>
          <a:graphicData uri="http://schemas.openxmlformats.org/presentationml/2006/ole">
            <p:oleObj spid="_x0000_s54279" name="Equation" r:id="rId6" imgW="2070100" imgH="45720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685800" y="4191000"/>
            <a:ext cx="5320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whether X and Y are independent.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4648200"/>
            <a:ext cx="3981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Sol.   Marginal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X is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1752600" y="5181600"/>
          <a:ext cx="2057400" cy="461963"/>
        </p:xfrm>
        <a:graphic>
          <a:graphicData uri="http://schemas.openxmlformats.org/presentationml/2006/ole">
            <p:oleObj spid="_x0000_s54281" name="Equation" r:id="rId7" imgW="1231366" imgH="279279" progId="Equation.3">
              <p:embed/>
            </p:oleObj>
          </a:graphicData>
        </a:graphic>
      </p:graphicFrame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2362200" y="5591175"/>
          <a:ext cx="4963961" cy="885825"/>
        </p:xfrm>
        <a:graphic>
          <a:graphicData uri="http://schemas.openxmlformats.org/presentationml/2006/ole">
            <p:oleObj spid="_x0000_s54282" name="Equation" r:id="rId8" imgW="2832100" imgH="50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5761" y="304800"/>
            <a:ext cx="3240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Marginal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Y is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1752600" y="828675"/>
          <a:ext cx="2057400" cy="466725"/>
        </p:xfrm>
        <a:graphic>
          <a:graphicData uri="http://schemas.openxmlformats.org/presentationml/2006/ole">
            <p:oleObj spid="_x0000_s53249" name="Equation" r:id="rId3" imgW="1219200" imgH="279400" progId="Equation.3">
              <p:embed/>
            </p:oleObj>
          </a:graphicData>
        </a:graphic>
      </p:graphicFrame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2362200" y="1309301"/>
          <a:ext cx="5029200" cy="900499"/>
        </p:xfrm>
        <a:graphic>
          <a:graphicData uri="http://schemas.openxmlformats.org/presentationml/2006/ole">
            <p:oleObj spid="_x0000_s53250" name="Equation" r:id="rId4" imgW="2819400" imgH="508000" progId="Equation.3">
              <p:embed/>
            </p:oleObj>
          </a:graphicData>
        </a:graphic>
      </p:graphicFrame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120775" y="2263775"/>
          <a:ext cx="5988050" cy="755650"/>
        </p:xfrm>
        <a:graphic>
          <a:graphicData uri="http://schemas.openxmlformats.org/presentationml/2006/ole">
            <p:oleObj spid="_x0000_s53252" name="Equation" r:id="rId5" imgW="3390840" imgH="431640" progId="Equation.3">
              <p:embed/>
            </p:oleObj>
          </a:graphicData>
        </a:graphic>
      </p:graphicFrame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720051" y="3048000"/>
            <a:ext cx="5985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Hence X and Y are not independent variables.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62323" y="3581400"/>
            <a:ext cx="88292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04800" algn="l"/>
              </a:tabLst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5.  If X and Y are random variables having the joint density function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1371600" y="3977671"/>
          <a:ext cx="4419600" cy="719062"/>
        </p:xfrm>
        <a:graphic>
          <a:graphicData uri="http://schemas.openxmlformats.org/presentationml/2006/ole">
            <p:oleObj spid="_x0000_s53256" name="Equation" r:id="rId6" imgW="2400300" imgH="393700" progId="Equation.3">
              <p:embed/>
            </p:oleObj>
          </a:graphicData>
        </a:graphic>
      </p:graphicFrame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8" name="Object 10"/>
          <p:cNvGraphicFramePr>
            <a:graphicFrameLocks noChangeAspect="1"/>
          </p:cNvGraphicFramePr>
          <p:nvPr/>
        </p:nvGraphicFramePr>
        <p:xfrm>
          <a:off x="711200" y="4718708"/>
          <a:ext cx="2032000" cy="386692"/>
        </p:xfrm>
        <a:graphic>
          <a:graphicData uri="http://schemas.openxmlformats.org/presentationml/2006/ole">
            <p:oleObj spid="_x0000_s53258" name="Equation" r:id="rId7" imgW="1155600" imgH="215640" progId="Equation.3">
              <p:embed/>
            </p:oleObj>
          </a:graphicData>
        </a:graphic>
      </p:graphicFrame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60" name="Object 12"/>
          <p:cNvGraphicFramePr>
            <a:graphicFrameLocks noChangeAspect="1"/>
          </p:cNvGraphicFramePr>
          <p:nvPr/>
        </p:nvGraphicFramePr>
        <p:xfrm>
          <a:off x="261938" y="5105400"/>
          <a:ext cx="3852862" cy="503237"/>
        </p:xfrm>
        <a:graphic>
          <a:graphicData uri="http://schemas.openxmlformats.org/presentationml/2006/ole">
            <p:oleObj spid="_x0000_s53260" name="Equation" r:id="rId8" imgW="2120760" imgH="279360" progId="Equation.3">
              <p:embed/>
            </p:oleObj>
          </a:graphicData>
        </a:graphic>
      </p:graphicFrame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62" name="Object 14"/>
          <p:cNvGraphicFramePr>
            <a:graphicFrameLocks noChangeAspect="1"/>
          </p:cNvGraphicFramePr>
          <p:nvPr/>
        </p:nvGraphicFramePr>
        <p:xfrm>
          <a:off x="2133600" y="5597689"/>
          <a:ext cx="5943600" cy="955511"/>
        </p:xfrm>
        <a:graphic>
          <a:graphicData uri="http://schemas.openxmlformats.org/presentationml/2006/ole">
            <p:oleObj spid="_x0000_s53262" name="Equation" r:id="rId9" imgW="3492500" imgH="55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2362200" y="244475"/>
          <a:ext cx="3508375" cy="1584325"/>
        </p:xfrm>
        <a:graphic>
          <a:graphicData uri="http://schemas.openxmlformats.org/presentationml/2006/ole">
            <p:oleObj spid="_x0000_s52225" name="Equation" r:id="rId3" imgW="2120760" imgH="965160" progId="Equation.3">
              <p:embed/>
            </p:oleObj>
          </a:graphicData>
        </a:graphic>
      </p:graphicFrame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362200" y="1905000"/>
          <a:ext cx="4648200" cy="941994"/>
        </p:xfrm>
        <a:graphic>
          <a:graphicData uri="http://schemas.openxmlformats.org/presentationml/2006/ole">
            <p:oleObj spid="_x0000_s52227" name="Equation" r:id="rId4" imgW="2870200" imgH="584200" progId="Equation.3">
              <p:embed/>
            </p:oleObj>
          </a:graphicData>
        </a:graphic>
      </p:graphicFrame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2286000" y="2932010"/>
          <a:ext cx="4724401" cy="725590"/>
        </p:xfrm>
        <a:graphic>
          <a:graphicData uri="http://schemas.openxmlformats.org/presentationml/2006/ole">
            <p:oleObj spid="_x0000_s52229" name="Equation" r:id="rId5" imgW="2794000" imgH="431800" progId="Equation.3">
              <p:embed/>
            </p:oleObj>
          </a:graphicData>
        </a:graphic>
      </p:graphicFrame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286000" y="3637834"/>
          <a:ext cx="2895600" cy="753191"/>
        </p:xfrm>
        <a:graphic>
          <a:graphicData uri="http://schemas.openxmlformats.org/presentationml/2006/ole">
            <p:oleObj spid="_x0000_s52231" name="Equation" r:id="rId6" imgW="1651000" imgH="431800" progId="Equation.3">
              <p:embed/>
            </p:oleObj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2323" y="4495800"/>
            <a:ext cx="7933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04800" algn="l"/>
              </a:tabLst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6.  Let X and Y be</a:t>
            </a:r>
            <a:r>
              <a:rPr kumimoji="0" lang="en-US" altLang="ko-K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continuous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random variable with joint </a:t>
            </a:r>
            <a:r>
              <a:rPr kumimoji="0" lang="en-US" altLang="ko-K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pdf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990600" y="4871260"/>
          <a:ext cx="4495800" cy="700866"/>
        </p:xfrm>
        <a:graphic>
          <a:graphicData uri="http://schemas.openxmlformats.org/presentationml/2006/ole">
            <p:oleObj spid="_x0000_s52233" name="Equation" r:id="rId7" imgW="2501900" imgH="393700" progId="Equation.3">
              <p:embed/>
            </p:oleObj>
          </a:graphicData>
        </a:graphic>
      </p:graphicFrame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35" name="Object 11"/>
          <p:cNvGraphicFramePr>
            <a:graphicFrameLocks noChangeAspect="1"/>
          </p:cNvGraphicFramePr>
          <p:nvPr/>
        </p:nvGraphicFramePr>
        <p:xfrm>
          <a:off x="685800" y="5593496"/>
          <a:ext cx="1828800" cy="426304"/>
        </p:xfrm>
        <a:graphic>
          <a:graphicData uri="http://schemas.openxmlformats.org/presentationml/2006/ole">
            <p:oleObj spid="_x0000_s52235" name="Equation" r:id="rId8" imgW="1015920" imgH="241200" progId="Equation.3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85789" y="6019800"/>
            <a:ext cx="3958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Sol.   Marginal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Y is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1676400" y="381000"/>
          <a:ext cx="2057400" cy="466725"/>
        </p:xfrm>
        <a:graphic>
          <a:graphicData uri="http://schemas.openxmlformats.org/presentationml/2006/ole">
            <p:oleObj spid="_x0000_s51201" name="Equation" r:id="rId3" imgW="1219200" imgH="279400" progId="Equation.3">
              <p:embed/>
            </p:oleObj>
          </a:graphicData>
        </a:graphic>
      </p:graphicFrame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2286000" y="990600"/>
          <a:ext cx="5029200" cy="880484"/>
        </p:xfrm>
        <a:graphic>
          <a:graphicData uri="http://schemas.openxmlformats.org/presentationml/2006/ole">
            <p:oleObj spid="_x0000_s51202" name="Equation" r:id="rId4" imgW="3213100" imgH="558800" progId="Equation.3">
              <p:embed/>
            </p:oleObj>
          </a:graphicData>
        </a:graphic>
      </p:graphicFrame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1600200" y="1981200"/>
          <a:ext cx="4572000" cy="1354077"/>
        </p:xfrm>
        <a:graphic>
          <a:graphicData uri="http://schemas.openxmlformats.org/presentationml/2006/ole">
            <p:oleObj spid="_x0000_s51206" name="Equation" r:id="rId5" imgW="2730500" imgH="81280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381000" y="3348335"/>
            <a:ext cx="4995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 If the joint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(X,Y) is given by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1219200" y="3810000"/>
          <a:ext cx="3581400" cy="422422"/>
        </p:xfrm>
        <a:graphic>
          <a:graphicData uri="http://schemas.openxmlformats.org/presentationml/2006/ole">
            <p:oleObj spid="_x0000_s51208" name="Equation" r:id="rId6" imgW="1853396" imgH="215806" progId="Equation.3">
              <p:embed/>
            </p:oleObj>
          </a:graphicData>
        </a:graphic>
      </p:graphicFrame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762000" y="4352925"/>
          <a:ext cx="1516528" cy="447675"/>
        </p:xfrm>
        <a:graphic>
          <a:graphicData uri="http://schemas.openxmlformats.org/presentationml/2006/ole">
            <p:oleObj spid="_x0000_s51210" name="Equation" r:id="rId7" imgW="749160" imgH="215640" progId="Equation.3">
              <p:embed/>
            </p:oleObj>
          </a:graphicData>
        </a:graphic>
      </p:graphicFrame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346075" y="4813300"/>
          <a:ext cx="3463925" cy="520700"/>
        </p:xfrm>
        <a:graphic>
          <a:graphicData uri="http://schemas.openxmlformats.org/presentationml/2006/ole">
            <p:oleObj spid="_x0000_s51212" name="Equation" r:id="rId8" imgW="1841400" imgH="279360" progId="Equation.3">
              <p:embed/>
            </p:oleObj>
          </a:graphicData>
        </a:graphic>
      </p:graphicFrame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1600200" y="5408567"/>
          <a:ext cx="2514600" cy="916033"/>
        </p:xfrm>
        <a:graphic>
          <a:graphicData uri="http://schemas.openxmlformats.org/presentationml/2006/ole">
            <p:oleObj spid="_x0000_s51214" name="Equation" r:id="rId9" imgW="13335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240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51</cp:revision>
  <dcterms:created xsi:type="dcterms:W3CDTF">2006-08-16T00:00:00Z</dcterms:created>
  <dcterms:modified xsi:type="dcterms:W3CDTF">2019-11-15T17:35:41Z</dcterms:modified>
</cp:coreProperties>
</file>