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HAZARD CLASSIFICATION</a:t>
            </a:r>
            <a:br>
              <a:rPr lang="en-US" dirty="0" smtClean="0"/>
            </a:br>
            <a:r>
              <a:rPr lang="en-US" dirty="0" smtClean="0"/>
              <a:t>PHYSICAL HAZARDS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Physical hazards- 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Intrinsic Properties of the Chemical</a:t>
            </a:r>
            <a:r>
              <a:rPr lang="en-US" sz="3200" dirty="0" smtClean="0"/>
              <a:t>. </a:t>
            </a:r>
            <a:endParaRPr lang="en-US" sz="3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Physical hazard are based on the intrinsic properties of the chemical.</a:t>
            </a:r>
          </a:p>
          <a:p>
            <a:pPr>
              <a:buNone/>
            </a:pPr>
            <a:r>
              <a:rPr lang="en-US" dirty="0" smtClean="0"/>
              <a:t> There are five main classes of physical hazard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Explosive,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Flammable, 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Oxidising</a:t>
            </a:r>
            <a:r>
              <a:rPr lang="en-US" dirty="0" smtClean="0"/>
              <a:t>,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Gases under Pressure and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Corrosive to metals. 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Physical hazards</a:t>
            </a:r>
            <a:endParaRPr lang="en-US" sz="3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Definition: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 </a:t>
            </a:r>
            <a:r>
              <a:rPr lang="en-US" b="1" dirty="0" smtClean="0"/>
              <a:t>physical hazard</a:t>
            </a:r>
            <a:r>
              <a:rPr lang="en-US" dirty="0" smtClean="0"/>
              <a:t> is an agent, factor or circumstance that can cause harm with our without contact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Physical Hazards includes</a:t>
            </a:r>
          </a:p>
          <a:p>
            <a:pPr lvl="0"/>
            <a:r>
              <a:rPr lang="en-US" dirty="0" smtClean="0"/>
              <a:t>Falls</a:t>
            </a:r>
          </a:p>
          <a:p>
            <a:pPr lvl="0"/>
            <a:r>
              <a:rPr lang="en-US" dirty="0" smtClean="0"/>
              <a:t>Machines</a:t>
            </a:r>
          </a:p>
          <a:p>
            <a:pPr lvl="0"/>
            <a:r>
              <a:rPr lang="en-US" dirty="0" smtClean="0"/>
              <a:t>Confined spaces</a:t>
            </a:r>
          </a:p>
          <a:p>
            <a:pPr lvl="0"/>
            <a:r>
              <a:rPr lang="en-US" dirty="0" smtClean="0"/>
              <a:t>Noise</a:t>
            </a:r>
          </a:p>
          <a:p>
            <a:pPr lvl="0"/>
            <a:r>
              <a:rPr lang="en-US" dirty="0" smtClean="0"/>
              <a:t>Temperature</a:t>
            </a:r>
          </a:p>
          <a:p>
            <a:pPr lvl="0"/>
            <a:r>
              <a:rPr lang="en-US" dirty="0" smtClean="0"/>
              <a:t>Electricity </a:t>
            </a:r>
          </a:p>
          <a:p>
            <a:pPr lvl="0"/>
            <a:r>
              <a:rPr lang="en-US" dirty="0" smtClean="0"/>
              <a:t>Vibrating machinery</a:t>
            </a:r>
          </a:p>
          <a:p>
            <a:pPr lvl="0"/>
            <a:r>
              <a:rPr lang="en-US" dirty="0" smtClean="0"/>
              <a:t> Lighting</a:t>
            </a:r>
          </a:p>
          <a:p>
            <a:pPr lvl="0"/>
            <a:r>
              <a:rPr lang="en-US" dirty="0" smtClean="0"/>
              <a:t>Air pressure (high or low)</a:t>
            </a:r>
          </a:p>
          <a:p>
            <a:pPr lvl="0"/>
            <a:r>
              <a:rPr lang="en-US" dirty="0" smtClean="0"/>
              <a:t> Ionizing (alpha, beta, gamma, X, neutron), and non-ionizing radiation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pPr lvl="0" algn="ctr"/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Falls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are a common cause of occupational injuries and fatalities.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Construction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Extraction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Transportation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Healthcare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Building Cleaning And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Maintenance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Machines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Machines  can be dangerous to workers in many industries 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Many Machines Involve Moving Parts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Sharp Edges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Hot Surfaces and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Other Hazards With The Potential to</a:t>
            </a:r>
          </a:p>
          <a:p>
            <a:pPr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 - Crush Burn</a:t>
            </a:r>
          </a:p>
          <a:p>
            <a:pPr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 - Cut</a:t>
            </a:r>
          </a:p>
          <a:p>
            <a:pPr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		 - Shear</a:t>
            </a:r>
          </a:p>
          <a:p>
            <a:pPr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 - Stab or Otherwise Strike or</a:t>
            </a:r>
          </a:p>
          <a:p>
            <a:pPr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		 - Wound Workers       - if used unsafely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pPr lvl="0" algn="ctr"/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Confined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Definition: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 National Institute for Occupational Safety and Health (NIOSH) defines</a:t>
            </a:r>
          </a:p>
          <a:p>
            <a:pPr>
              <a:buNone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"Confined Space" as having limited openings for entry and exit and unfavorable natural ventilation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It is not intended for continuous employee occupancy.</a:t>
            </a:r>
          </a:p>
          <a:p>
            <a:pPr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Spaces of this kind can include </a:t>
            </a: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Storage tanks</a:t>
            </a: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Ship compartments</a:t>
            </a: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Sewer and </a:t>
            </a: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Pipelines</a:t>
            </a:r>
          </a:p>
          <a:p>
            <a:pPr>
              <a:buNone/>
            </a:pPr>
            <a:endParaRPr lang="en-US" baseline="30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Confined spaces can pose a hazard not just to workers, but also to people who try to rescue them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pPr lvl="0" algn="ctr"/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Noise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: occupational hearing loss is the most common work-related injury.</a:t>
            </a:r>
          </a:p>
          <a:p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Noise is not the only source of occupational hearing loss</a:t>
            </a:r>
          </a:p>
          <a:p>
            <a:pPr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Exposure to chemicals such as aromatic solvents and metals including lead, arsenic, and mercury can also cause hearing loss.</a:t>
            </a:r>
          </a:p>
          <a:p>
            <a:pPr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Naturally, noise is more of concern for certain occupations than others</a:t>
            </a:r>
          </a:p>
          <a:p>
            <a:pPr>
              <a:buFont typeface="Wingdings" pitchFamily="2" charset="2"/>
              <a:buChar char="§"/>
            </a:pP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pPr lvl="0" algn="ctr"/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Temperature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Temperature </a:t>
            </a:r>
            <a:r>
              <a:rPr lang="en-US" dirty="0" smtClean="0"/>
              <a:t>extremes can also pose a danger to workers. </a:t>
            </a:r>
          </a:p>
          <a:p>
            <a:pPr lvl="0"/>
            <a:r>
              <a:rPr lang="en-US" dirty="0" smtClean="0"/>
              <a:t>Heat stress can cause heat stroke, exhaustion, cramps, and rashes.</a:t>
            </a:r>
          </a:p>
          <a:p>
            <a:pPr lvl="0"/>
            <a:r>
              <a:rPr lang="en-US" dirty="0" smtClean="0"/>
              <a:t> Heat can also fog up safety glasses or cause sweaty palms or dizziness</a:t>
            </a:r>
          </a:p>
          <a:p>
            <a:pPr lvl="0"/>
            <a:r>
              <a:rPr lang="en-US" dirty="0" smtClean="0"/>
              <a:t>Workers near hot surfaces or steam also are at risk for burns.</a:t>
            </a:r>
          </a:p>
          <a:p>
            <a:pPr lvl="0"/>
            <a:r>
              <a:rPr lang="en-US" dirty="0" smtClean="0"/>
              <a:t> Dehydration may also result from overexposure to heat.</a:t>
            </a:r>
          </a:p>
          <a:p>
            <a:pPr lvl="0"/>
            <a:r>
              <a:rPr lang="en-US" dirty="0" smtClean="0"/>
              <a:t> Cold stress also poses a danger to many workers</a:t>
            </a: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pPr lvl="0" algn="ctr"/>
            <a:r>
              <a:rPr lang="en-US" sz="3200" dirty="0" smtClean="0"/>
              <a:t>Electricity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Electricity poses a danger to many workers.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Electrical injuries can be divided into four types: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Fatal electrocution,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 Electric shock,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Burns, and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Falls  caused by contact with electric energy.</a:t>
            </a:r>
          </a:p>
          <a:p>
            <a:pPr lvl="0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>
            <a:normAutofit/>
          </a:bodyPr>
          <a:lstStyle/>
          <a:p>
            <a:pPr lvl="0" algn="ctr"/>
            <a:r>
              <a:rPr lang="en-US" sz="3200" dirty="0" smtClean="0"/>
              <a:t>Vibrating machinery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b="1" dirty="0" smtClean="0"/>
              <a:t>Vibrating machinery, lighting, and air pressure</a:t>
            </a:r>
            <a:r>
              <a:rPr lang="en-US" dirty="0" smtClean="0"/>
              <a:t>  cause work-related illness and injury.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Non-ionizing radiation (microwave, intense IR, RF, UV, laser at visible and non-visible wavelengths), 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can also be a potent hazard.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53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HAZARD CLASSIFICATION PHYSICAL HAZARDS</vt:lpstr>
      <vt:lpstr>Physical hazards</vt:lpstr>
      <vt:lpstr>Falls</vt:lpstr>
      <vt:lpstr>    Machines </vt:lpstr>
      <vt:lpstr>Confined spaces</vt:lpstr>
      <vt:lpstr>Noise</vt:lpstr>
      <vt:lpstr>Temperature</vt:lpstr>
      <vt:lpstr>Electricity </vt:lpstr>
      <vt:lpstr>Vibrating machinery</vt:lpstr>
      <vt:lpstr>Physical hazards- Intrinsic Properties of the Chemical.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 CLASSIFICATION PHYSICAL HAZARDS</dc:title>
  <dc:creator>Dr.perumal</dc:creator>
  <cp:lastModifiedBy>sadhana</cp:lastModifiedBy>
  <cp:revision>12</cp:revision>
  <dcterms:created xsi:type="dcterms:W3CDTF">2006-08-16T00:00:00Z</dcterms:created>
  <dcterms:modified xsi:type="dcterms:W3CDTF">2019-11-14T06:26:34Z</dcterms:modified>
</cp:coreProperties>
</file>