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98" r:id="rId2"/>
    <p:sldMasterId id="2147483686" r:id="rId3"/>
    <p:sldMasterId id="2147483674" r:id="rId4"/>
  </p:sldMasterIdLst>
  <p:notesMasterIdLst>
    <p:notesMasterId r:id="rId18"/>
  </p:notesMasterIdLst>
  <p:sldIdLst>
    <p:sldId id="268" r:id="rId5"/>
    <p:sldId id="257" r:id="rId6"/>
    <p:sldId id="280" r:id="rId7"/>
    <p:sldId id="276" r:id="rId8"/>
    <p:sldId id="277" r:id="rId9"/>
    <p:sldId id="269" r:id="rId10"/>
    <p:sldId id="259" r:id="rId11"/>
    <p:sldId id="278" r:id="rId12"/>
    <p:sldId id="279" r:id="rId13"/>
    <p:sldId id="272" r:id="rId14"/>
    <p:sldId id="273" r:id="rId15"/>
    <p:sldId id="274" r:id="rId16"/>
    <p:sldId id="271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89" autoAdjust="0"/>
    <p:restoredTop sz="94689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93F84-9DDB-49DC-8751-B52A9EA12604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3" csCatId="colorful" phldr="1"/>
      <dgm:spPr/>
    </dgm:pt>
    <dgm:pt modelId="{A71451B1-F833-428C-812C-919E1E01999C}">
      <dgm:prSet phldrT="[Text]" custT="1"/>
      <dgm:spPr/>
      <dgm:t>
        <a:bodyPr/>
        <a:lstStyle/>
        <a:p>
          <a:r>
            <a:rPr lang="sv-SE" sz="1400" dirty="0" err="1" smtClean="0"/>
            <a:t>Ethics</a:t>
          </a:r>
          <a:r>
            <a:rPr lang="sv-SE" sz="1400" dirty="0" smtClean="0"/>
            <a:t>:</a:t>
          </a:r>
          <a:endParaRPr lang="sv-SE" sz="1400" dirty="0"/>
        </a:p>
        <a:p>
          <a:r>
            <a:rPr lang="sv-SE" sz="1400" dirty="0" err="1" smtClean="0"/>
            <a:t>Attitudes</a:t>
          </a:r>
          <a:endParaRPr lang="sv-SE" sz="1400" dirty="0"/>
        </a:p>
        <a:p>
          <a:r>
            <a:rPr lang="sv-SE" sz="1400" dirty="0" err="1" smtClean="0"/>
            <a:t>Values/norms</a:t>
          </a:r>
          <a:endParaRPr lang="sv-SE" sz="1400" dirty="0"/>
        </a:p>
        <a:p>
          <a:r>
            <a:rPr lang="sv-SE" sz="1400" dirty="0" err="1" smtClean="0"/>
            <a:t>Meanings</a:t>
          </a:r>
          <a:r>
            <a:rPr lang="sv-SE" sz="1400" dirty="0" smtClean="0"/>
            <a:t> of </a:t>
          </a:r>
          <a:r>
            <a:rPr lang="sv-SE" sz="1400" dirty="0" err="1" smtClean="0"/>
            <a:t>professional</a:t>
          </a:r>
          <a:r>
            <a:rPr lang="sv-SE" sz="1400" dirty="0" smtClean="0"/>
            <a:t> </a:t>
          </a:r>
          <a:r>
            <a:rPr lang="sv-SE" sz="1400" dirty="0" err="1" smtClean="0"/>
            <a:t>ethics</a:t>
          </a:r>
          <a:endParaRPr lang="sv-SE" sz="1400" dirty="0"/>
        </a:p>
        <a:p>
          <a:endParaRPr lang="sv-SE" sz="500" dirty="0"/>
        </a:p>
        <a:p>
          <a:endParaRPr lang="sv-SE" sz="500" dirty="0"/>
        </a:p>
        <a:p>
          <a:endParaRPr lang="sv-SE" sz="500" dirty="0"/>
        </a:p>
        <a:p>
          <a:endParaRPr lang="sv-SE" sz="500" dirty="0"/>
        </a:p>
      </dgm:t>
    </dgm:pt>
    <dgm:pt modelId="{D4B05445-1996-4A15-A815-9C807E335AFC}" type="parTrans" cxnId="{F54DC20C-1BE8-45FE-AA80-9D868EAA728E}">
      <dgm:prSet/>
      <dgm:spPr/>
      <dgm:t>
        <a:bodyPr/>
        <a:lstStyle/>
        <a:p>
          <a:endParaRPr lang="sv-SE"/>
        </a:p>
      </dgm:t>
    </dgm:pt>
    <dgm:pt modelId="{9619B618-7EFA-4AF5-BABD-5BCB46EFC1BB}" type="sibTrans" cxnId="{F54DC20C-1BE8-45FE-AA80-9D868EAA728E}">
      <dgm:prSet/>
      <dgm:spPr/>
      <dgm:t>
        <a:bodyPr/>
        <a:lstStyle/>
        <a:p>
          <a:endParaRPr lang="sv-SE"/>
        </a:p>
      </dgm:t>
    </dgm:pt>
    <dgm:pt modelId="{920FF764-8991-4E68-BAB4-9159CCE09D54}">
      <dgm:prSet phldrT="[Text]"/>
      <dgm:spPr/>
      <dgm:t>
        <a:bodyPr/>
        <a:lstStyle/>
        <a:p>
          <a:r>
            <a:rPr lang="sv-SE" dirty="0" err="1" smtClean="0"/>
            <a:t>Topic</a:t>
          </a:r>
          <a:r>
            <a:rPr lang="sv-SE" dirty="0" smtClean="0"/>
            <a:t>:</a:t>
          </a:r>
          <a:endParaRPr lang="sv-SE" dirty="0"/>
        </a:p>
        <a:p>
          <a:r>
            <a:rPr lang="sv-SE" dirty="0" err="1" smtClean="0"/>
            <a:t>Curricula</a:t>
          </a:r>
          <a:endParaRPr lang="sv-SE" dirty="0"/>
        </a:p>
        <a:p>
          <a:r>
            <a:rPr lang="sv-SE" dirty="0" smtClean="0"/>
            <a:t>Different </a:t>
          </a:r>
          <a:r>
            <a:rPr lang="sv-SE" dirty="0" err="1" smtClean="0"/>
            <a:t>levels</a:t>
          </a:r>
          <a:endParaRPr lang="sv-SE" dirty="0"/>
        </a:p>
        <a:p>
          <a:r>
            <a:rPr lang="sv-SE" dirty="0" err="1" smtClean="0"/>
            <a:t>Current</a:t>
          </a:r>
          <a:endParaRPr lang="sv-SE" dirty="0"/>
        </a:p>
      </dgm:t>
    </dgm:pt>
    <dgm:pt modelId="{E2183449-7E86-4B9C-84EB-2A484F925B40}" type="parTrans" cxnId="{9A871561-8F88-437B-B1D4-DA7ADCCDD9FB}">
      <dgm:prSet/>
      <dgm:spPr/>
      <dgm:t>
        <a:bodyPr/>
        <a:lstStyle/>
        <a:p>
          <a:endParaRPr lang="sv-SE"/>
        </a:p>
      </dgm:t>
    </dgm:pt>
    <dgm:pt modelId="{A03FB91A-ACA5-4350-A19C-DF8AA0CBEC44}" type="sibTrans" cxnId="{9A871561-8F88-437B-B1D4-DA7ADCCDD9FB}">
      <dgm:prSet/>
      <dgm:spPr/>
      <dgm:t>
        <a:bodyPr/>
        <a:lstStyle/>
        <a:p>
          <a:endParaRPr lang="sv-SE"/>
        </a:p>
      </dgm:t>
    </dgm:pt>
    <dgm:pt modelId="{F6BBC593-0817-44B5-91E3-6FEEC9D3B487}">
      <dgm:prSet phldrT="[Text]"/>
      <dgm:spPr/>
      <dgm:t>
        <a:bodyPr/>
        <a:lstStyle/>
        <a:p>
          <a:r>
            <a:rPr lang="sv-SE" dirty="0" err="1" smtClean="0"/>
            <a:t>Methods</a:t>
          </a:r>
          <a:r>
            <a:rPr lang="sv-SE" dirty="0" smtClean="0"/>
            <a:t>:</a:t>
          </a:r>
          <a:endParaRPr lang="sv-SE" dirty="0"/>
        </a:p>
        <a:p>
          <a:r>
            <a:rPr lang="sv-SE" dirty="0" err="1" smtClean="0"/>
            <a:t>How</a:t>
          </a:r>
          <a:r>
            <a:rPr lang="sv-SE" dirty="0" smtClean="0"/>
            <a:t> </a:t>
          </a:r>
          <a:r>
            <a:rPr lang="sv-SE" dirty="0" err="1" smtClean="0"/>
            <a:t>do</a:t>
          </a:r>
          <a:r>
            <a:rPr lang="sv-SE" dirty="0" smtClean="0"/>
            <a:t> </a:t>
          </a:r>
          <a:r>
            <a:rPr lang="sv-SE" dirty="0" err="1" smtClean="0"/>
            <a:t>we</a:t>
          </a:r>
          <a:r>
            <a:rPr lang="sv-SE" dirty="0" smtClean="0"/>
            <a:t> </a:t>
          </a:r>
          <a:r>
            <a:rPr lang="sv-SE" dirty="0" err="1" smtClean="0"/>
            <a:t>actually</a:t>
          </a:r>
          <a:r>
            <a:rPr lang="sv-SE" dirty="0" smtClean="0"/>
            <a:t> work to </a:t>
          </a:r>
          <a:r>
            <a:rPr lang="sv-SE" dirty="0" err="1" smtClean="0"/>
            <a:t>put</a:t>
          </a:r>
          <a:r>
            <a:rPr lang="sv-SE" dirty="0" smtClean="0"/>
            <a:t> </a:t>
          </a:r>
          <a:r>
            <a:rPr lang="sv-SE" dirty="0" err="1" smtClean="0"/>
            <a:t>together</a:t>
          </a:r>
          <a:r>
            <a:rPr lang="sv-SE" dirty="0" smtClean="0"/>
            <a:t> </a:t>
          </a:r>
          <a:r>
            <a:rPr lang="sv-SE" dirty="0" err="1" smtClean="0"/>
            <a:t>ethics</a:t>
          </a:r>
          <a:r>
            <a:rPr lang="sv-SE" dirty="0" smtClean="0"/>
            <a:t> and </a:t>
          </a:r>
          <a:r>
            <a:rPr lang="sv-SE" dirty="0" err="1" smtClean="0"/>
            <a:t>curricula</a:t>
          </a:r>
          <a:r>
            <a:rPr lang="sv-SE" dirty="0" smtClean="0"/>
            <a:t>?</a:t>
          </a:r>
          <a:endParaRPr lang="sv-SE" dirty="0"/>
        </a:p>
      </dgm:t>
    </dgm:pt>
    <dgm:pt modelId="{F2CB548B-6EAA-4CAA-B6C1-DF4F36252493}" type="parTrans" cxnId="{3D2CBBF0-506E-4163-8324-900D5CA0C582}">
      <dgm:prSet/>
      <dgm:spPr/>
      <dgm:t>
        <a:bodyPr/>
        <a:lstStyle/>
        <a:p>
          <a:endParaRPr lang="sv-SE"/>
        </a:p>
      </dgm:t>
    </dgm:pt>
    <dgm:pt modelId="{C90B27D6-7D63-400F-AAC7-A7810278BC35}" type="sibTrans" cxnId="{3D2CBBF0-506E-4163-8324-900D5CA0C582}">
      <dgm:prSet/>
      <dgm:spPr/>
      <dgm:t>
        <a:bodyPr/>
        <a:lstStyle/>
        <a:p>
          <a:endParaRPr lang="sv-SE"/>
        </a:p>
      </dgm:t>
    </dgm:pt>
    <dgm:pt modelId="{A472AB38-E2EE-4955-89F2-C112FE114574}" type="pres">
      <dgm:prSet presAssocID="{9CA93F84-9DDB-49DC-8751-B52A9EA12604}" presName="Name0" presStyleCnt="0">
        <dgm:presLayoutVars>
          <dgm:dir/>
          <dgm:resizeHandles val="exact"/>
        </dgm:presLayoutVars>
      </dgm:prSet>
      <dgm:spPr/>
    </dgm:pt>
    <dgm:pt modelId="{34379C1F-407D-4F33-8AA9-E355746C0A09}" type="pres">
      <dgm:prSet presAssocID="{9CA93F84-9DDB-49DC-8751-B52A9EA12604}" presName="vNodes" presStyleCnt="0"/>
      <dgm:spPr/>
    </dgm:pt>
    <dgm:pt modelId="{6705015B-283A-43B2-BB6A-E986E9768EE5}" type="pres">
      <dgm:prSet presAssocID="{A71451B1-F833-428C-812C-919E1E01999C}" presName="node" presStyleLbl="node1" presStyleIdx="0" presStyleCnt="3" custScaleX="125167" custScaleY="126897" custLinFactNeighborX="-1479" custLinFactNeighborY="-5463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71B514E-AC1E-4C4F-880C-43430D1ED5BE}" type="pres">
      <dgm:prSet presAssocID="{9619B618-7EFA-4AF5-BABD-5BCB46EFC1BB}" presName="spacerT" presStyleCnt="0"/>
      <dgm:spPr/>
    </dgm:pt>
    <dgm:pt modelId="{4CE279AF-762E-4BD7-88CB-42F42C5762B4}" type="pres">
      <dgm:prSet presAssocID="{9619B618-7EFA-4AF5-BABD-5BCB46EFC1BB}" presName="sibTrans" presStyleLbl="sibTrans2D1" presStyleIdx="0" presStyleCnt="2"/>
      <dgm:spPr/>
      <dgm:t>
        <a:bodyPr/>
        <a:lstStyle/>
        <a:p>
          <a:endParaRPr lang="sv-SE"/>
        </a:p>
      </dgm:t>
    </dgm:pt>
    <dgm:pt modelId="{7FEC3A21-3600-4589-863D-1E97AD23EB38}" type="pres">
      <dgm:prSet presAssocID="{9619B618-7EFA-4AF5-BABD-5BCB46EFC1BB}" presName="spacerB" presStyleCnt="0"/>
      <dgm:spPr/>
    </dgm:pt>
    <dgm:pt modelId="{BA5D62C6-836E-4A36-A5D6-0B65EA247FFB}" type="pres">
      <dgm:prSet presAssocID="{920FF764-8991-4E68-BAB4-9159CCE09D5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5F2EAEF-25A2-4A25-AB1B-0F653F4B1B51}" type="pres">
      <dgm:prSet presAssocID="{9CA93F84-9DDB-49DC-8751-B52A9EA12604}" presName="sibTransLast" presStyleLbl="sibTrans2D1" presStyleIdx="1" presStyleCnt="2"/>
      <dgm:spPr/>
      <dgm:t>
        <a:bodyPr/>
        <a:lstStyle/>
        <a:p>
          <a:endParaRPr lang="sv-SE"/>
        </a:p>
      </dgm:t>
    </dgm:pt>
    <dgm:pt modelId="{CD8C0685-FE38-4B9D-81C9-A18385FC3C98}" type="pres">
      <dgm:prSet presAssocID="{9CA93F84-9DDB-49DC-8751-B52A9EA12604}" presName="connectorText" presStyleLbl="sibTrans2D1" presStyleIdx="1" presStyleCnt="2"/>
      <dgm:spPr/>
      <dgm:t>
        <a:bodyPr/>
        <a:lstStyle/>
        <a:p>
          <a:endParaRPr lang="sv-SE"/>
        </a:p>
      </dgm:t>
    </dgm:pt>
    <dgm:pt modelId="{FFCC9544-9116-468B-AD2A-CB3000351725}" type="pres">
      <dgm:prSet presAssocID="{9CA93F84-9DDB-49DC-8751-B52A9EA1260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185955CE-85FB-4C67-96F7-DD7EAFAC7659}" type="presOf" srcId="{A71451B1-F833-428C-812C-919E1E01999C}" destId="{6705015B-283A-43B2-BB6A-E986E9768EE5}" srcOrd="0" destOrd="0" presId="urn:microsoft.com/office/officeart/2005/8/layout/equation2"/>
    <dgm:cxn modelId="{1E613B06-C399-4545-901E-580A01A77FFF}" type="presOf" srcId="{9619B618-7EFA-4AF5-BABD-5BCB46EFC1BB}" destId="{4CE279AF-762E-4BD7-88CB-42F42C5762B4}" srcOrd="0" destOrd="0" presId="urn:microsoft.com/office/officeart/2005/8/layout/equation2"/>
    <dgm:cxn modelId="{C6861C0E-E4AF-4E6F-AB75-7F5A8422BFC7}" type="presOf" srcId="{9CA93F84-9DDB-49DC-8751-B52A9EA12604}" destId="{A472AB38-E2EE-4955-89F2-C112FE114574}" srcOrd="0" destOrd="0" presId="urn:microsoft.com/office/officeart/2005/8/layout/equation2"/>
    <dgm:cxn modelId="{94BE4561-D82D-4221-879F-6D86EDEB2434}" type="presOf" srcId="{F6BBC593-0817-44B5-91E3-6FEEC9D3B487}" destId="{FFCC9544-9116-468B-AD2A-CB3000351725}" srcOrd="0" destOrd="0" presId="urn:microsoft.com/office/officeart/2005/8/layout/equation2"/>
    <dgm:cxn modelId="{9A871561-8F88-437B-B1D4-DA7ADCCDD9FB}" srcId="{9CA93F84-9DDB-49DC-8751-B52A9EA12604}" destId="{920FF764-8991-4E68-BAB4-9159CCE09D54}" srcOrd="1" destOrd="0" parTransId="{E2183449-7E86-4B9C-84EB-2A484F925B40}" sibTransId="{A03FB91A-ACA5-4350-A19C-DF8AA0CBEC44}"/>
    <dgm:cxn modelId="{F54DC20C-1BE8-45FE-AA80-9D868EAA728E}" srcId="{9CA93F84-9DDB-49DC-8751-B52A9EA12604}" destId="{A71451B1-F833-428C-812C-919E1E01999C}" srcOrd="0" destOrd="0" parTransId="{D4B05445-1996-4A15-A815-9C807E335AFC}" sibTransId="{9619B618-7EFA-4AF5-BABD-5BCB46EFC1BB}"/>
    <dgm:cxn modelId="{3D2CBBF0-506E-4163-8324-900D5CA0C582}" srcId="{9CA93F84-9DDB-49DC-8751-B52A9EA12604}" destId="{F6BBC593-0817-44B5-91E3-6FEEC9D3B487}" srcOrd="2" destOrd="0" parTransId="{F2CB548B-6EAA-4CAA-B6C1-DF4F36252493}" sibTransId="{C90B27D6-7D63-400F-AAC7-A7810278BC35}"/>
    <dgm:cxn modelId="{5D4B2DA8-7330-4F76-973F-F186C97D619A}" type="presOf" srcId="{A03FB91A-ACA5-4350-A19C-DF8AA0CBEC44}" destId="{95F2EAEF-25A2-4A25-AB1B-0F653F4B1B51}" srcOrd="0" destOrd="0" presId="urn:microsoft.com/office/officeart/2005/8/layout/equation2"/>
    <dgm:cxn modelId="{9E44BC49-2710-4C05-AE92-B1D0152BF9CF}" type="presOf" srcId="{A03FB91A-ACA5-4350-A19C-DF8AA0CBEC44}" destId="{CD8C0685-FE38-4B9D-81C9-A18385FC3C98}" srcOrd="1" destOrd="0" presId="urn:microsoft.com/office/officeart/2005/8/layout/equation2"/>
    <dgm:cxn modelId="{66CFE536-A8A4-4556-9BEE-39B0FBFFC16B}" type="presOf" srcId="{920FF764-8991-4E68-BAB4-9159CCE09D54}" destId="{BA5D62C6-836E-4A36-A5D6-0B65EA247FFB}" srcOrd="0" destOrd="0" presId="urn:microsoft.com/office/officeart/2005/8/layout/equation2"/>
    <dgm:cxn modelId="{A24602AD-6318-4ACB-B2CA-702D5E950C50}" type="presParOf" srcId="{A472AB38-E2EE-4955-89F2-C112FE114574}" destId="{34379C1F-407D-4F33-8AA9-E355746C0A09}" srcOrd="0" destOrd="0" presId="urn:microsoft.com/office/officeart/2005/8/layout/equation2"/>
    <dgm:cxn modelId="{CCBCDEE8-E420-4F8A-8657-6F3A08DF6333}" type="presParOf" srcId="{34379C1F-407D-4F33-8AA9-E355746C0A09}" destId="{6705015B-283A-43B2-BB6A-E986E9768EE5}" srcOrd="0" destOrd="0" presId="urn:microsoft.com/office/officeart/2005/8/layout/equation2"/>
    <dgm:cxn modelId="{B46F16B8-7D42-4080-A0D9-257F9644F71E}" type="presParOf" srcId="{34379C1F-407D-4F33-8AA9-E355746C0A09}" destId="{771B514E-AC1E-4C4F-880C-43430D1ED5BE}" srcOrd="1" destOrd="0" presId="urn:microsoft.com/office/officeart/2005/8/layout/equation2"/>
    <dgm:cxn modelId="{456E857F-55CE-486D-8E14-474BFAEE91F4}" type="presParOf" srcId="{34379C1F-407D-4F33-8AA9-E355746C0A09}" destId="{4CE279AF-762E-4BD7-88CB-42F42C5762B4}" srcOrd="2" destOrd="0" presId="urn:microsoft.com/office/officeart/2005/8/layout/equation2"/>
    <dgm:cxn modelId="{10190F2E-0C1C-4583-BFE4-05A32E60484E}" type="presParOf" srcId="{34379C1F-407D-4F33-8AA9-E355746C0A09}" destId="{7FEC3A21-3600-4589-863D-1E97AD23EB38}" srcOrd="3" destOrd="0" presId="urn:microsoft.com/office/officeart/2005/8/layout/equation2"/>
    <dgm:cxn modelId="{74AD988C-227E-4CFC-ACEC-8A328B198268}" type="presParOf" srcId="{34379C1F-407D-4F33-8AA9-E355746C0A09}" destId="{BA5D62C6-836E-4A36-A5D6-0B65EA247FFB}" srcOrd="4" destOrd="0" presId="urn:microsoft.com/office/officeart/2005/8/layout/equation2"/>
    <dgm:cxn modelId="{068E40A9-3A54-4BC9-A000-578CF17120F5}" type="presParOf" srcId="{A472AB38-E2EE-4955-89F2-C112FE114574}" destId="{95F2EAEF-25A2-4A25-AB1B-0F653F4B1B51}" srcOrd="1" destOrd="0" presId="urn:microsoft.com/office/officeart/2005/8/layout/equation2"/>
    <dgm:cxn modelId="{00A6CBEB-4E68-4321-A9EE-EF877AFFF8DA}" type="presParOf" srcId="{95F2EAEF-25A2-4A25-AB1B-0F653F4B1B51}" destId="{CD8C0685-FE38-4B9D-81C9-A18385FC3C98}" srcOrd="0" destOrd="0" presId="urn:microsoft.com/office/officeart/2005/8/layout/equation2"/>
    <dgm:cxn modelId="{B421E886-FAC0-4E3E-99EB-97069B420269}" type="presParOf" srcId="{A472AB38-E2EE-4955-89F2-C112FE114574}" destId="{FFCC9544-9116-468B-AD2A-CB3000351725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614B55-0E6B-43B4-9E38-9F7D62FED38E}" type="doc">
      <dgm:prSet loTypeId="urn:microsoft.com/office/officeart/2005/8/layout/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sv-SE"/>
        </a:p>
      </dgm:t>
    </dgm:pt>
    <dgm:pt modelId="{403C76D7-8DA8-43B8-9860-6C27B16F578D}">
      <dgm:prSet phldrT="[Text]"/>
      <dgm:spPr/>
      <dgm:t>
        <a:bodyPr/>
        <a:lstStyle/>
        <a:p>
          <a:r>
            <a:rPr lang="sv-SE"/>
            <a:t>Pedagogue</a:t>
          </a:r>
        </a:p>
      </dgm:t>
    </dgm:pt>
    <dgm:pt modelId="{5B9DA890-5583-442B-AB51-F0E9153E7DE6}" type="parTrans" cxnId="{0B4FCF24-7C30-435E-880B-57E2EA9810A5}">
      <dgm:prSet/>
      <dgm:spPr/>
      <dgm:t>
        <a:bodyPr/>
        <a:lstStyle/>
        <a:p>
          <a:endParaRPr lang="sv-SE"/>
        </a:p>
      </dgm:t>
    </dgm:pt>
    <dgm:pt modelId="{58C22F4E-32A4-4C7E-B8FB-70190AC9C697}" type="sibTrans" cxnId="{0B4FCF24-7C30-435E-880B-57E2EA9810A5}">
      <dgm:prSet/>
      <dgm:spPr/>
      <dgm:t>
        <a:bodyPr/>
        <a:lstStyle/>
        <a:p>
          <a:endParaRPr lang="sv-SE"/>
        </a:p>
      </dgm:t>
    </dgm:pt>
    <dgm:pt modelId="{F5A62FC1-9021-4E5F-BC17-0028985CFBB7}">
      <dgm:prSet phldrT="[Text]"/>
      <dgm:spPr/>
      <dgm:t>
        <a:bodyPr/>
        <a:lstStyle/>
        <a:p>
          <a:r>
            <a:rPr lang="sv-SE"/>
            <a:t>Preunderstanding</a:t>
          </a:r>
        </a:p>
      </dgm:t>
    </dgm:pt>
    <dgm:pt modelId="{AFD746E9-B8DD-4F4B-97BC-63D3B22ABED0}" type="parTrans" cxnId="{105DE95E-9830-447A-A134-9F2FC1CB483B}">
      <dgm:prSet/>
      <dgm:spPr/>
      <dgm:t>
        <a:bodyPr/>
        <a:lstStyle/>
        <a:p>
          <a:endParaRPr lang="sv-SE"/>
        </a:p>
      </dgm:t>
    </dgm:pt>
    <dgm:pt modelId="{9988E3B0-18F3-48C7-97BB-1663D5BE9801}" type="sibTrans" cxnId="{105DE95E-9830-447A-A134-9F2FC1CB483B}">
      <dgm:prSet/>
      <dgm:spPr/>
      <dgm:t>
        <a:bodyPr/>
        <a:lstStyle/>
        <a:p>
          <a:endParaRPr lang="sv-SE"/>
        </a:p>
      </dgm:t>
    </dgm:pt>
    <dgm:pt modelId="{3B9465F3-C388-4484-80EB-818B2BE69195}">
      <dgm:prSet phldrT="[Text]"/>
      <dgm:spPr/>
      <dgm:t>
        <a:bodyPr/>
        <a:lstStyle/>
        <a:p>
          <a:r>
            <a:rPr lang="sv-SE"/>
            <a:t>Responsibility</a:t>
          </a:r>
        </a:p>
      </dgm:t>
    </dgm:pt>
    <dgm:pt modelId="{7B5A7B17-A1A3-4506-8515-CBD9A8570471}" type="parTrans" cxnId="{9F0A8BA6-539F-4620-BFB6-E197D714D3DB}">
      <dgm:prSet/>
      <dgm:spPr/>
      <dgm:t>
        <a:bodyPr/>
        <a:lstStyle/>
        <a:p>
          <a:endParaRPr lang="sv-SE"/>
        </a:p>
      </dgm:t>
    </dgm:pt>
    <dgm:pt modelId="{4D2945D7-5920-412C-B686-4398F4FAA9FD}" type="sibTrans" cxnId="{9F0A8BA6-539F-4620-BFB6-E197D714D3DB}">
      <dgm:prSet/>
      <dgm:spPr/>
      <dgm:t>
        <a:bodyPr/>
        <a:lstStyle/>
        <a:p>
          <a:endParaRPr lang="sv-SE"/>
        </a:p>
      </dgm:t>
    </dgm:pt>
    <dgm:pt modelId="{14FBA7FB-3BB2-4204-8533-F69D8CE151C3}">
      <dgm:prSet phldrT="[Text]"/>
      <dgm:spPr/>
      <dgm:t>
        <a:bodyPr/>
        <a:lstStyle/>
        <a:p>
          <a:r>
            <a:rPr lang="sv-SE"/>
            <a:t>Meeting</a:t>
          </a:r>
        </a:p>
      </dgm:t>
    </dgm:pt>
    <dgm:pt modelId="{DFA33DA4-C5DC-4164-8047-03ACB4A4ABAF}" type="parTrans" cxnId="{7CDE9D40-B132-42EF-A983-4E548311B8CB}">
      <dgm:prSet/>
      <dgm:spPr/>
      <dgm:t>
        <a:bodyPr/>
        <a:lstStyle/>
        <a:p>
          <a:endParaRPr lang="sv-SE"/>
        </a:p>
      </dgm:t>
    </dgm:pt>
    <dgm:pt modelId="{6229C154-59D6-47E7-B9E1-C5D7190C6E37}" type="sibTrans" cxnId="{7CDE9D40-B132-42EF-A983-4E548311B8CB}">
      <dgm:prSet/>
      <dgm:spPr/>
      <dgm:t>
        <a:bodyPr/>
        <a:lstStyle/>
        <a:p>
          <a:endParaRPr lang="sv-SE"/>
        </a:p>
      </dgm:t>
    </dgm:pt>
    <dgm:pt modelId="{1DFD5F3C-C4D4-4D2C-905B-09C5B2556852}">
      <dgm:prSet phldrT="[Text]"/>
      <dgm:spPr/>
      <dgm:t>
        <a:bodyPr/>
        <a:lstStyle/>
        <a:p>
          <a:r>
            <a:rPr lang="sv-SE"/>
            <a:t>The planning is transformed</a:t>
          </a:r>
        </a:p>
      </dgm:t>
    </dgm:pt>
    <dgm:pt modelId="{F9A8FCFF-66B8-4E11-AD5B-9B02156A2F50}" type="parTrans" cxnId="{27DFB9FE-7E0D-4095-9839-21D887D36B10}">
      <dgm:prSet/>
      <dgm:spPr/>
      <dgm:t>
        <a:bodyPr/>
        <a:lstStyle/>
        <a:p>
          <a:endParaRPr lang="sv-SE"/>
        </a:p>
      </dgm:t>
    </dgm:pt>
    <dgm:pt modelId="{90900716-8B69-4D27-8AC6-CCA9014813DE}" type="sibTrans" cxnId="{27DFB9FE-7E0D-4095-9839-21D887D36B10}">
      <dgm:prSet/>
      <dgm:spPr/>
      <dgm:t>
        <a:bodyPr/>
        <a:lstStyle/>
        <a:p>
          <a:endParaRPr lang="sv-SE"/>
        </a:p>
      </dgm:t>
    </dgm:pt>
    <dgm:pt modelId="{63862226-E3F0-4D2D-B3DB-D512BE5564A7}">
      <dgm:prSet phldrT="[Text]"/>
      <dgm:spPr/>
      <dgm:t>
        <a:bodyPr/>
        <a:lstStyle/>
        <a:p>
          <a:r>
            <a:rPr lang="sv-SE"/>
            <a:t>Children</a:t>
          </a:r>
        </a:p>
      </dgm:t>
    </dgm:pt>
    <dgm:pt modelId="{CA6AB610-0F72-4B87-AE5F-44F0E928A81D}" type="parTrans" cxnId="{864AE081-2284-4134-98DE-7392698456C0}">
      <dgm:prSet/>
      <dgm:spPr/>
      <dgm:t>
        <a:bodyPr/>
        <a:lstStyle/>
        <a:p>
          <a:endParaRPr lang="sv-SE"/>
        </a:p>
      </dgm:t>
    </dgm:pt>
    <dgm:pt modelId="{BD7B40EF-44C4-4D81-985D-B36078DFEF0E}" type="sibTrans" cxnId="{864AE081-2284-4134-98DE-7392698456C0}">
      <dgm:prSet/>
      <dgm:spPr/>
      <dgm:t>
        <a:bodyPr/>
        <a:lstStyle/>
        <a:p>
          <a:endParaRPr lang="sv-SE"/>
        </a:p>
      </dgm:t>
    </dgm:pt>
    <dgm:pt modelId="{0D2B0E96-4F81-4B6F-BF77-7F1AF81E6652}">
      <dgm:prSet phldrT="[Text]"/>
      <dgm:spPr/>
      <dgm:t>
        <a:bodyPr/>
        <a:lstStyle/>
        <a:p>
          <a:r>
            <a:rPr lang="sv-SE"/>
            <a:t>Preunderstanding</a:t>
          </a:r>
        </a:p>
      </dgm:t>
    </dgm:pt>
    <dgm:pt modelId="{C1CAB985-E53B-4722-93BA-2D51C7D08339}" type="parTrans" cxnId="{9F922125-5AF6-4910-8B1D-C70545098824}">
      <dgm:prSet/>
      <dgm:spPr/>
      <dgm:t>
        <a:bodyPr/>
        <a:lstStyle/>
        <a:p>
          <a:endParaRPr lang="sv-SE"/>
        </a:p>
      </dgm:t>
    </dgm:pt>
    <dgm:pt modelId="{281B4620-57B4-4EA7-A8A8-96F3D344DD1C}" type="sibTrans" cxnId="{9F922125-5AF6-4910-8B1D-C70545098824}">
      <dgm:prSet/>
      <dgm:spPr/>
      <dgm:t>
        <a:bodyPr/>
        <a:lstStyle/>
        <a:p>
          <a:endParaRPr lang="sv-SE"/>
        </a:p>
      </dgm:t>
    </dgm:pt>
    <dgm:pt modelId="{967B50F2-AC34-48EC-923A-DAE44273DFC8}">
      <dgm:prSet phldrT="[Text]"/>
      <dgm:spPr/>
      <dgm:t>
        <a:bodyPr/>
        <a:lstStyle/>
        <a:p>
          <a:r>
            <a:rPr lang="sv-SE"/>
            <a:t> Curricula and professional ethics are interwoven in a planning with suitable methods </a:t>
          </a:r>
        </a:p>
      </dgm:t>
    </dgm:pt>
    <dgm:pt modelId="{70F7EDA3-12C4-45CF-A75C-60B63A541019}" type="parTrans" cxnId="{ACBF931E-F3C2-493C-96E7-54DA3F582454}">
      <dgm:prSet/>
      <dgm:spPr/>
      <dgm:t>
        <a:bodyPr/>
        <a:lstStyle/>
        <a:p>
          <a:endParaRPr lang="sv-SE"/>
        </a:p>
      </dgm:t>
    </dgm:pt>
    <dgm:pt modelId="{DACE2F9F-D582-4A92-AE03-4EB1F179A33F}" type="sibTrans" cxnId="{ACBF931E-F3C2-493C-96E7-54DA3F582454}">
      <dgm:prSet/>
      <dgm:spPr/>
      <dgm:t>
        <a:bodyPr/>
        <a:lstStyle/>
        <a:p>
          <a:endParaRPr lang="sv-SE"/>
        </a:p>
      </dgm:t>
    </dgm:pt>
    <dgm:pt modelId="{7F6D3CE4-632E-4386-B6D9-06796E1C39A0}">
      <dgm:prSet phldrT="[Text]"/>
      <dgm:spPr/>
      <dgm:t>
        <a:bodyPr/>
        <a:lstStyle/>
        <a:p>
          <a:r>
            <a:rPr lang="sv-SE"/>
            <a:t>Implementation</a:t>
          </a:r>
        </a:p>
      </dgm:t>
    </dgm:pt>
    <dgm:pt modelId="{F4A46DF8-1A00-4E11-AA54-EA6D4F767E91}" type="parTrans" cxnId="{6DBDA661-559D-4945-8D31-53DBE212603A}">
      <dgm:prSet/>
      <dgm:spPr/>
      <dgm:t>
        <a:bodyPr/>
        <a:lstStyle/>
        <a:p>
          <a:endParaRPr lang="sv-SE"/>
        </a:p>
      </dgm:t>
    </dgm:pt>
    <dgm:pt modelId="{EACDB561-8F56-4224-A723-CCA230A53324}" type="sibTrans" cxnId="{6DBDA661-559D-4945-8D31-53DBE212603A}">
      <dgm:prSet/>
      <dgm:spPr/>
      <dgm:t>
        <a:bodyPr/>
        <a:lstStyle/>
        <a:p>
          <a:endParaRPr lang="sv-SE"/>
        </a:p>
      </dgm:t>
    </dgm:pt>
    <dgm:pt modelId="{7E844DD5-8856-4B47-9088-F31A370CD175}">
      <dgm:prSet phldrT="[Text]"/>
      <dgm:spPr/>
      <dgm:t>
        <a:bodyPr/>
        <a:lstStyle/>
        <a:p>
          <a:r>
            <a:rPr lang="sv-SE"/>
            <a:t>Children and pedagogue as agents</a:t>
          </a:r>
        </a:p>
      </dgm:t>
    </dgm:pt>
    <dgm:pt modelId="{EFA00B0B-25CE-42D4-8D91-08D67D1D4945}" type="parTrans" cxnId="{EA074D22-3AB5-4586-A4B2-E3729185645D}">
      <dgm:prSet/>
      <dgm:spPr/>
      <dgm:t>
        <a:bodyPr/>
        <a:lstStyle/>
        <a:p>
          <a:endParaRPr lang="sv-SE"/>
        </a:p>
      </dgm:t>
    </dgm:pt>
    <dgm:pt modelId="{30752DE4-A609-451A-91FF-F662836071AE}" type="sibTrans" cxnId="{EA074D22-3AB5-4586-A4B2-E3729185645D}">
      <dgm:prSet/>
      <dgm:spPr/>
      <dgm:t>
        <a:bodyPr/>
        <a:lstStyle/>
        <a:p>
          <a:endParaRPr lang="sv-SE"/>
        </a:p>
      </dgm:t>
    </dgm:pt>
    <dgm:pt modelId="{9F69F0C1-4829-4B36-8D00-984C1C430947}" type="pres">
      <dgm:prSet presAssocID="{4F614B55-0E6B-43B4-9E38-9F7D62FED38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52452E23-C0AC-4C29-B186-414A94622ADC}" type="pres">
      <dgm:prSet presAssocID="{403C76D7-8DA8-43B8-9860-6C27B16F578D}" presName="composite" presStyleCnt="0"/>
      <dgm:spPr/>
    </dgm:pt>
    <dgm:pt modelId="{F2F059F8-7E8D-4F4F-ACF9-D5144D6E0250}" type="pres">
      <dgm:prSet presAssocID="{403C76D7-8DA8-43B8-9860-6C27B16F578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99A7CF8-5BD2-4085-865D-BCEBE7F19073}" type="pres">
      <dgm:prSet presAssocID="{403C76D7-8DA8-43B8-9860-6C27B16F578D}" presName="parSh" presStyleLbl="node1" presStyleIdx="0" presStyleCnt="3"/>
      <dgm:spPr/>
      <dgm:t>
        <a:bodyPr/>
        <a:lstStyle/>
        <a:p>
          <a:endParaRPr lang="sv-SE"/>
        </a:p>
      </dgm:t>
    </dgm:pt>
    <dgm:pt modelId="{FF657173-B404-4292-8F1B-C5333CABEF8E}" type="pres">
      <dgm:prSet presAssocID="{403C76D7-8DA8-43B8-9860-6C27B16F578D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66FFEF-2614-47B7-BF98-30EECE4A01B7}" type="pres">
      <dgm:prSet presAssocID="{58C22F4E-32A4-4C7E-B8FB-70190AC9C697}" presName="sibTrans" presStyleLbl="sibTrans2D1" presStyleIdx="0" presStyleCnt="2"/>
      <dgm:spPr/>
      <dgm:t>
        <a:bodyPr/>
        <a:lstStyle/>
        <a:p>
          <a:endParaRPr lang="sv-SE"/>
        </a:p>
      </dgm:t>
    </dgm:pt>
    <dgm:pt modelId="{218CA634-637E-4E34-9BDB-44A38C669358}" type="pres">
      <dgm:prSet presAssocID="{58C22F4E-32A4-4C7E-B8FB-70190AC9C697}" presName="connTx" presStyleLbl="sibTrans2D1" presStyleIdx="0" presStyleCnt="2"/>
      <dgm:spPr/>
      <dgm:t>
        <a:bodyPr/>
        <a:lstStyle/>
        <a:p>
          <a:endParaRPr lang="sv-SE"/>
        </a:p>
      </dgm:t>
    </dgm:pt>
    <dgm:pt modelId="{85590EDB-180C-49C3-9969-18528A45ED44}" type="pres">
      <dgm:prSet presAssocID="{14FBA7FB-3BB2-4204-8533-F69D8CE151C3}" presName="composite" presStyleCnt="0"/>
      <dgm:spPr/>
    </dgm:pt>
    <dgm:pt modelId="{7586C7FE-F75B-4E7A-80B9-0202A60EEFDF}" type="pres">
      <dgm:prSet presAssocID="{14FBA7FB-3BB2-4204-8533-F69D8CE151C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01C9CE1-7642-4107-AC13-99C1B6C3DCB6}" type="pres">
      <dgm:prSet presAssocID="{14FBA7FB-3BB2-4204-8533-F69D8CE151C3}" presName="parSh" presStyleLbl="node1" presStyleIdx="1" presStyleCnt="3"/>
      <dgm:spPr/>
      <dgm:t>
        <a:bodyPr/>
        <a:lstStyle/>
        <a:p>
          <a:endParaRPr lang="sv-SE"/>
        </a:p>
      </dgm:t>
    </dgm:pt>
    <dgm:pt modelId="{104331FF-60E1-426F-86E6-F736CF171AEA}" type="pres">
      <dgm:prSet presAssocID="{14FBA7FB-3BB2-4204-8533-F69D8CE151C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26C8B52-3266-4D35-B52E-D743E38E1C61}" type="pres">
      <dgm:prSet presAssocID="{6229C154-59D6-47E7-B9E1-C5D7190C6E37}" presName="sibTrans" presStyleLbl="sibTrans2D1" presStyleIdx="1" presStyleCnt="2" custAng="10800000" custLinFactNeighborX="2389" custLinFactNeighborY="6167"/>
      <dgm:spPr/>
      <dgm:t>
        <a:bodyPr/>
        <a:lstStyle/>
        <a:p>
          <a:endParaRPr lang="sv-SE"/>
        </a:p>
      </dgm:t>
    </dgm:pt>
    <dgm:pt modelId="{5F58041A-2546-4363-B18B-16142A1B922B}" type="pres">
      <dgm:prSet presAssocID="{6229C154-59D6-47E7-B9E1-C5D7190C6E37}" presName="connTx" presStyleLbl="sibTrans2D1" presStyleIdx="1" presStyleCnt="2"/>
      <dgm:spPr/>
      <dgm:t>
        <a:bodyPr/>
        <a:lstStyle/>
        <a:p>
          <a:endParaRPr lang="sv-SE"/>
        </a:p>
      </dgm:t>
    </dgm:pt>
    <dgm:pt modelId="{CC5B75EC-A3EB-4D39-B612-A1FE9E69B43F}" type="pres">
      <dgm:prSet presAssocID="{63862226-E3F0-4D2D-B3DB-D512BE5564A7}" presName="composite" presStyleCnt="0"/>
      <dgm:spPr/>
    </dgm:pt>
    <dgm:pt modelId="{23D5C013-D741-4447-846D-E86EA4C87352}" type="pres">
      <dgm:prSet presAssocID="{63862226-E3F0-4D2D-B3DB-D512BE5564A7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3379013-3152-4C0D-9F22-6C2490FFD23E}" type="pres">
      <dgm:prSet presAssocID="{63862226-E3F0-4D2D-B3DB-D512BE5564A7}" presName="parSh" presStyleLbl="node1" presStyleIdx="2" presStyleCnt="3"/>
      <dgm:spPr/>
      <dgm:t>
        <a:bodyPr/>
        <a:lstStyle/>
        <a:p>
          <a:endParaRPr lang="sv-SE"/>
        </a:p>
      </dgm:t>
    </dgm:pt>
    <dgm:pt modelId="{FE7A30FC-ED1D-4270-AAE8-0639487EB54C}" type="pres">
      <dgm:prSet presAssocID="{63862226-E3F0-4D2D-B3DB-D512BE5564A7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EA074D22-3AB5-4586-A4B2-E3729185645D}" srcId="{14FBA7FB-3BB2-4204-8533-F69D8CE151C3}" destId="{7E844DD5-8856-4B47-9088-F31A370CD175}" srcOrd="2" destOrd="0" parTransId="{EFA00B0B-25CE-42D4-8D91-08D67D1D4945}" sibTransId="{30752DE4-A609-451A-91FF-F662836071AE}"/>
    <dgm:cxn modelId="{65F9D256-28D5-4CA6-BB7B-0977B7C89DD0}" type="presOf" srcId="{F5A62FC1-9021-4E5F-BC17-0028985CFBB7}" destId="{FF657173-B404-4292-8F1B-C5333CABEF8E}" srcOrd="0" destOrd="0" presId="urn:microsoft.com/office/officeart/2005/8/layout/process3"/>
    <dgm:cxn modelId="{A0F9F167-9A31-4722-AF3B-44F0DE0152B0}" type="presOf" srcId="{63862226-E3F0-4D2D-B3DB-D512BE5564A7}" destId="{43379013-3152-4C0D-9F22-6C2490FFD23E}" srcOrd="1" destOrd="0" presId="urn:microsoft.com/office/officeart/2005/8/layout/process3"/>
    <dgm:cxn modelId="{C7D8AE82-185F-4E00-95FF-52B6FAD5E8F1}" type="presOf" srcId="{4F614B55-0E6B-43B4-9E38-9F7D62FED38E}" destId="{9F69F0C1-4829-4B36-8D00-984C1C430947}" srcOrd="0" destOrd="0" presId="urn:microsoft.com/office/officeart/2005/8/layout/process3"/>
    <dgm:cxn modelId="{9F922125-5AF6-4910-8B1D-C70545098824}" srcId="{63862226-E3F0-4D2D-B3DB-D512BE5564A7}" destId="{0D2B0E96-4F81-4B6F-BF77-7F1AF81E6652}" srcOrd="0" destOrd="0" parTransId="{C1CAB985-E53B-4722-93BA-2D51C7D08339}" sibTransId="{281B4620-57B4-4EA7-A8A8-96F3D344DD1C}"/>
    <dgm:cxn modelId="{A9EBFF72-75D4-4679-80BC-AAF8349538FC}" type="presOf" srcId="{403C76D7-8DA8-43B8-9860-6C27B16F578D}" destId="{F2F059F8-7E8D-4F4F-ACF9-D5144D6E0250}" srcOrd="0" destOrd="0" presId="urn:microsoft.com/office/officeart/2005/8/layout/process3"/>
    <dgm:cxn modelId="{105DE95E-9830-447A-A134-9F2FC1CB483B}" srcId="{403C76D7-8DA8-43B8-9860-6C27B16F578D}" destId="{F5A62FC1-9021-4E5F-BC17-0028985CFBB7}" srcOrd="0" destOrd="0" parTransId="{AFD746E9-B8DD-4F4B-97BC-63D3B22ABED0}" sibTransId="{9988E3B0-18F3-48C7-97BB-1663D5BE9801}"/>
    <dgm:cxn modelId="{5693C9AA-1AE8-4372-87CD-55312478ABB9}" type="presOf" srcId="{7F6D3CE4-632E-4386-B6D9-06796E1C39A0}" destId="{104331FF-60E1-426F-86E6-F736CF171AEA}" srcOrd="0" destOrd="1" presId="urn:microsoft.com/office/officeart/2005/8/layout/process3"/>
    <dgm:cxn modelId="{1F7E9F2C-C892-4647-AC71-4232790E904A}" type="presOf" srcId="{63862226-E3F0-4D2D-B3DB-D512BE5564A7}" destId="{23D5C013-D741-4447-846D-E86EA4C87352}" srcOrd="0" destOrd="0" presId="urn:microsoft.com/office/officeart/2005/8/layout/process3"/>
    <dgm:cxn modelId="{45139598-3D5E-4068-B0B3-1B0D967F0FF6}" type="presOf" srcId="{14FBA7FB-3BB2-4204-8533-F69D8CE151C3}" destId="{E01C9CE1-7642-4107-AC13-99C1B6C3DCB6}" srcOrd="1" destOrd="0" presId="urn:microsoft.com/office/officeart/2005/8/layout/process3"/>
    <dgm:cxn modelId="{0B4FCF24-7C30-435E-880B-57E2EA9810A5}" srcId="{4F614B55-0E6B-43B4-9E38-9F7D62FED38E}" destId="{403C76D7-8DA8-43B8-9860-6C27B16F578D}" srcOrd="0" destOrd="0" parTransId="{5B9DA890-5583-442B-AB51-F0E9153E7DE6}" sibTransId="{58C22F4E-32A4-4C7E-B8FB-70190AC9C697}"/>
    <dgm:cxn modelId="{6DBDA661-559D-4945-8D31-53DBE212603A}" srcId="{14FBA7FB-3BB2-4204-8533-F69D8CE151C3}" destId="{7F6D3CE4-632E-4386-B6D9-06796E1C39A0}" srcOrd="1" destOrd="0" parTransId="{F4A46DF8-1A00-4E11-AA54-EA6D4F767E91}" sibTransId="{EACDB561-8F56-4224-A723-CCA230A53324}"/>
    <dgm:cxn modelId="{9F0A8BA6-539F-4620-BFB6-E197D714D3DB}" srcId="{403C76D7-8DA8-43B8-9860-6C27B16F578D}" destId="{3B9465F3-C388-4484-80EB-818B2BE69195}" srcOrd="1" destOrd="0" parTransId="{7B5A7B17-A1A3-4506-8515-CBD9A8570471}" sibTransId="{4D2945D7-5920-412C-B686-4398F4FAA9FD}"/>
    <dgm:cxn modelId="{27DFB9FE-7E0D-4095-9839-21D887D36B10}" srcId="{14FBA7FB-3BB2-4204-8533-F69D8CE151C3}" destId="{1DFD5F3C-C4D4-4D2C-905B-09C5B2556852}" srcOrd="0" destOrd="0" parTransId="{F9A8FCFF-66B8-4E11-AD5B-9B02156A2F50}" sibTransId="{90900716-8B69-4D27-8AC6-CCA9014813DE}"/>
    <dgm:cxn modelId="{1E1DAB87-00A2-4DC2-B283-D6A269A27767}" type="presOf" srcId="{0D2B0E96-4F81-4B6F-BF77-7F1AF81E6652}" destId="{FE7A30FC-ED1D-4270-AAE8-0639487EB54C}" srcOrd="0" destOrd="0" presId="urn:microsoft.com/office/officeart/2005/8/layout/process3"/>
    <dgm:cxn modelId="{E8A101CE-39D8-449E-B2F6-451C5E88ABF3}" type="presOf" srcId="{1DFD5F3C-C4D4-4D2C-905B-09C5B2556852}" destId="{104331FF-60E1-426F-86E6-F736CF171AEA}" srcOrd="0" destOrd="0" presId="urn:microsoft.com/office/officeart/2005/8/layout/process3"/>
    <dgm:cxn modelId="{EB193BB6-65A3-49B6-90BF-CC38FED690FB}" type="presOf" srcId="{403C76D7-8DA8-43B8-9860-6C27B16F578D}" destId="{F99A7CF8-5BD2-4085-865D-BCEBE7F19073}" srcOrd="1" destOrd="0" presId="urn:microsoft.com/office/officeart/2005/8/layout/process3"/>
    <dgm:cxn modelId="{864AE081-2284-4134-98DE-7392698456C0}" srcId="{4F614B55-0E6B-43B4-9E38-9F7D62FED38E}" destId="{63862226-E3F0-4D2D-B3DB-D512BE5564A7}" srcOrd="2" destOrd="0" parTransId="{CA6AB610-0F72-4B87-AE5F-44F0E928A81D}" sibTransId="{BD7B40EF-44C4-4D81-985D-B36078DFEF0E}"/>
    <dgm:cxn modelId="{ACBF931E-F3C2-493C-96E7-54DA3F582454}" srcId="{403C76D7-8DA8-43B8-9860-6C27B16F578D}" destId="{967B50F2-AC34-48EC-923A-DAE44273DFC8}" srcOrd="2" destOrd="0" parTransId="{70F7EDA3-12C4-45CF-A75C-60B63A541019}" sibTransId="{DACE2F9F-D582-4A92-AE03-4EB1F179A33F}"/>
    <dgm:cxn modelId="{F55CA98C-53D7-4C48-A543-BBEC24CDDC51}" type="presOf" srcId="{58C22F4E-32A4-4C7E-B8FB-70190AC9C697}" destId="{218CA634-637E-4E34-9BDB-44A38C669358}" srcOrd="1" destOrd="0" presId="urn:microsoft.com/office/officeart/2005/8/layout/process3"/>
    <dgm:cxn modelId="{7CDE9D40-B132-42EF-A983-4E548311B8CB}" srcId="{4F614B55-0E6B-43B4-9E38-9F7D62FED38E}" destId="{14FBA7FB-3BB2-4204-8533-F69D8CE151C3}" srcOrd="1" destOrd="0" parTransId="{DFA33DA4-C5DC-4164-8047-03ACB4A4ABAF}" sibTransId="{6229C154-59D6-47E7-B9E1-C5D7190C6E37}"/>
    <dgm:cxn modelId="{DBEFB865-2551-4FA1-8CDE-9458D8040DFD}" type="presOf" srcId="{3B9465F3-C388-4484-80EB-818B2BE69195}" destId="{FF657173-B404-4292-8F1B-C5333CABEF8E}" srcOrd="0" destOrd="1" presId="urn:microsoft.com/office/officeart/2005/8/layout/process3"/>
    <dgm:cxn modelId="{A6EE1AAA-2460-4E7C-B03F-892986BE137D}" type="presOf" srcId="{14FBA7FB-3BB2-4204-8533-F69D8CE151C3}" destId="{7586C7FE-F75B-4E7A-80B9-0202A60EEFDF}" srcOrd="0" destOrd="0" presId="urn:microsoft.com/office/officeart/2005/8/layout/process3"/>
    <dgm:cxn modelId="{CEB34128-8E70-4A29-B069-AD831F053F06}" type="presOf" srcId="{967B50F2-AC34-48EC-923A-DAE44273DFC8}" destId="{FF657173-B404-4292-8F1B-C5333CABEF8E}" srcOrd="0" destOrd="2" presId="urn:microsoft.com/office/officeart/2005/8/layout/process3"/>
    <dgm:cxn modelId="{B8508284-8AAB-466A-8A0F-CDCC67BF143D}" type="presOf" srcId="{7E844DD5-8856-4B47-9088-F31A370CD175}" destId="{104331FF-60E1-426F-86E6-F736CF171AEA}" srcOrd="0" destOrd="2" presId="urn:microsoft.com/office/officeart/2005/8/layout/process3"/>
    <dgm:cxn modelId="{E0071253-37C6-4B20-BC1E-E4A7DF5F6D97}" type="presOf" srcId="{58C22F4E-32A4-4C7E-B8FB-70190AC9C697}" destId="{1166FFEF-2614-47B7-BF98-30EECE4A01B7}" srcOrd="0" destOrd="0" presId="urn:microsoft.com/office/officeart/2005/8/layout/process3"/>
    <dgm:cxn modelId="{79C1610E-DD3D-4FC2-BD29-FFC20A6DD019}" type="presOf" srcId="{6229C154-59D6-47E7-B9E1-C5D7190C6E37}" destId="{626C8B52-3266-4D35-B52E-D743E38E1C61}" srcOrd="0" destOrd="0" presId="urn:microsoft.com/office/officeart/2005/8/layout/process3"/>
    <dgm:cxn modelId="{B82F0F24-B0AE-420D-A9FB-13935946D75E}" type="presOf" srcId="{6229C154-59D6-47E7-B9E1-C5D7190C6E37}" destId="{5F58041A-2546-4363-B18B-16142A1B922B}" srcOrd="1" destOrd="0" presId="urn:microsoft.com/office/officeart/2005/8/layout/process3"/>
    <dgm:cxn modelId="{F1E52E35-91D3-49F5-A288-89BA45A8FC55}" type="presParOf" srcId="{9F69F0C1-4829-4B36-8D00-984C1C430947}" destId="{52452E23-C0AC-4C29-B186-414A94622ADC}" srcOrd="0" destOrd="0" presId="urn:microsoft.com/office/officeart/2005/8/layout/process3"/>
    <dgm:cxn modelId="{5B6FD35E-9334-4385-AC1D-917ACED7847B}" type="presParOf" srcId="{52452E23-C0AC-4C29-B186-414A94622ADC}" destId="{F2F059F8-7E8D-4F4F-ACF9-D5144D6E0250}" srcOrd="0" destOrd="0" presId="urn:microsoft.com/office/officeart/2005/8/layout/process3"/>
    <dgm:cxn modelId="{36F0EACB-7376-409E-9C27-2D1F8F6D38A2}" type="presParOf" srcId="{52452E23-C0AC-4C29-B186-414A94622ADC}" destId="{F99A7CF8-5BD2-4085-865D-BCEBE7F19073}" srcOrd="1" destOrd="0" presId="urn:microsoft.com/office/officeart/2005/8/layout/process3"/>
    <dgm:cxn modelId="{BB6F424F-F261-4FF6-8175-0FD74C2AB73E}" type="presParOf" srcId="{52452E23-C0AC-4C29-B186-414A94622ADC}" destId="{FF657173-B404-4292-8F1B-C5333CABEF8E}" srcOrd="2" destOrd="0" presId="urn:microsoft.com/office/officeart/2005/8/layout/process3"/>
    <dgm:cxn modelId="{4A2DE074-DF80-4905-B1F0-78EA25913064}" type="presParOf" srcId="{9F69F0C1-4829-4B36-8D00-984C1C430947}" destId="{1166FFEF-2614-47B7-BF98-30EECE4A01B7}" srcOrd="1" destOrd="0" presId="urn:microsoft.com/office/officeart/2005/8/layout/process3"/>
    <dgm:cxn modelId="{F961FF96-8EE9-48FF-B139-3C08C5D412CB}" type="presParOf" srcId="{1166FFEF-2614-47B7-BF98-30EECE4A01B7}" destId="{218CA634-637E-4E34-9BDB-44A38C669358}" srcOrd="0" destOrd="0" presId="urn:microsoft.com/office/officeart/2005/8/layout/process3"/>
    <dgm:cxn modelId="{116DE2B7-4B8B-4F36-9158-FFE5BA809928}" type="presParOf" srcId="{9F69F0C1-4829-4B36-8D00-984C1C430947}" destId="{85590EDB-180C-49C3-9969-18528A45ED44}" srcOrd="2" destOrd="0" presId="urn:microsoft.com/office/officeart/2005/8/layout/process3"/>
    <dgm:cxn modelId="{7A181821-9B11-4F49-A1AB-9080080A3E69}" type="presParOf" srcId="{85590EDB-180C-49C3-9969-18528A45ED44}" destId="{7586C7FE-F75B-4E7A-80B9-0202A60EEFDF}" srcOrd="0" destOrd="0" presId="urn:microsoft.com/office/officeart/2005/8/layout/process3"/>
    <dgm:cxn modelId="{59CC82CE-7D3E-45A0-863B-F46396C48183}" type="presParOf" srcId="{85590EDB-180C-49C3-9969-18528A45ED44}" destId="{E01C9CE1-7642-4107-AC13-99C1B6C3DCB6}" srcOrd="1" destOrd="0" presId="urn:microsoft.com/office/officeart/2005/8/layout/process3"/>
    <dgm:cxn modelId="{AC2B9756-520A-4884-94CD-5FCF0F52D0A1}" type="presParOf" srcId="{85590EDB-180C-49C3-9969-18528A45ED44}" destId="{104331FF-60E1-426F-86E6-F736CF171AEA}" srcOrd="2" destOrd="0" presId="urn:microsoft.com/office/officeart/2005/8/layout/process3"/>
    <dgm:cxn modelId="{A23A8ECA-AD31-46EE-AF33-359653CD492C}" type="presParOf" srcId="{9F69F0C1-4829-4B36-8D00-984C1C430947}" destId="{626C8B52-3266-4D35-B52E-D743E38E1C61}" srcOrd="3" destOrd="0" presId="urn:microsoft.com/office/officeart/2005/8/layout/process3"/>
    <dgm:cxn modelId="{2B047C9B-0967-4428-A6E4-9221BD1D5D18}" type="presParOf" srcId="{626C8B52-3266-4D35-B52E-D743E38E1C61}" destId="{5F58041A-2546-4363-B18B-16142A1B922B}" srcOrd="0" destOrd="0" presId="urn:microsoft.com/office/officeart/2005/8/layout/process3"/>
    <dgm:cxn modelId="{01E5A406-A8DF-403A-A1CB-3099820CEB39}" type="presParOf" srcId="{9F69F0C1-4829-4B36-8D00-984C1C430947}" destId="{CC5B75EC-A3EB-4D39-B612-A1FE9E69B43F}" srcOrd="4" destOrd="0" presId="urn:microsoft.com/office/officeart/2005/8/layout/process3"/>
    <dgm:cxn modelId="{9804E940-B730-4E0C-AF6E-516ABFD88EA4}" type="presParOf" srcId="{CC5B75EC-A3EB-4D39-B612-A1FE9E69B43F}" destId="{23D5C013-D741-4447-846D-E86EA4C87352}" srcOrd="0" destOrd="0" presId="urn:microsoft.com/office/officeart/2005/8/layout/process3"/>
    <dgm:cxn modelId="{7275C99A-06B2-43DF-9E0E-93579579497F}" type="presParOf" srcId="{CC5B75EC-A3EB-4D39-B612-A1FE9E69B43F}" destId="{43379013-3152-4C0D-9F22-6C2490FFD23E}" srcOrd="1" destOrd="0" presId="urn:microsoft.com/office/officeart/2005/8/layout/process3"/>
    <dgm:cxn modelId="{3FAE9E5F-B845-4D85-B3B9-4AB18864F70C}" type="presParOf" srcId="{CC5B75EC-A3EB-4D39-B612-A1FE9E69B43F}" destId="{FE7A30FC-ED1D-4270-AAE8-0639487EB54C}" srcOrd="2" destOrd="0" presId="urn:microsoft.com/office/officeart/2005/8/layout/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3D1872-F21E-44A5-ACF5-FA2993546300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</dgm:pt>
    <dgm:pt modelId="{CB2DEB66-08CC-4E8B-BD59-290C8A460B82}">
      <dgm:prSet phldrT="[Text]" custT="1"/>
      <dgm:spPr/>
      <dgm:t>
        <a:bodyPr/>
        <a:lstStyle/>
        <a:p>
          <a:r>
            <a:rPr lang="sv-SE" sz="2000" dirty="0" err="1"/>
            <a:t>Didethical</a:t>
          </a:r>
          <a:r>
            <a:rPr lang="sv-SE" sz="2000" dirty="0"/>
            <a:t> </a:t>
          </a:r>
          <a:r>
            <a:rPr lang="sv-SE" sz="2000" dirty="0" err="1"/>
            <a:t>planning</a:t>
          </a:r>
          <a:r>
            <a:rPr lang="sv-SE" sz="2000" dirty="0"/>
            <a:t> </a:t>
          </a:r>
        </a:p>
      </dgm:t>
    </dgm:pt>
    <dgm:pt modelId="{D5E70685-2A1D-4B61-856E-969E71994595}" type="parTrans" cxnId="{CEE1D6D3-AC6C-4B53-84C9-E6FA2BD85BDD}">
      <dgm:prSet/>
      <dgm:spPr/>
      <dgm:t>
        <a:bodyPr/>
        <a:lstStyle/>
        <a:p>
          <a:endParaRPr lang="sv-SE"/>
        </a:p>
      </dgm:t>
    </dgm:pt>
    <dgm:pt modelId="{897C5BB8-6655-4758-AF66-34352F372174}" type="sibTrans" cxnId="{CEE1D6D3-AC6C-4B53-84C9-E6FA2BD85BDD}">
      <dgm:prSet/>
      <dgm:spPr/>
      <dgm:t>
        <a:bodyPr/>
        <a:lstStyle/>
        <a:p>
          <a:endParaRPr lang="sv-SE"/>
        </a:p>
      </dgm:t>
    </dgm:pt>
    <dgm:pt modelId="{693A2564-AD08-40FC-ACD2-5C2303C287E0}">
      <dgm:prSet phldrT="[Text]" custT="1"/>
      <dgm:spPr/>
      <dgm:t>
        <a:bodyPr/>
        <a:lstStyle/>
        <a:p>
          <a:r>
            <a:rPr lang="sv-SE" sz="2000" dirty="0"/>
            <a:t>Transformation in </a:t>
          </a:r>
          <a:r>
            <a:rPr lang="sv-SE" sz="2000" dirty="0" err="1"/>
            <a:t>practice</a:t>
          </a:r>
          <a:r>
            <a:rPr lang="sv-SE" sz="2000" dirty="0"/>
            <a:t>  </a:t>
          </a:r>
          <a:r>
            <a:rPr lang="sv-SE" sz="2000" dirty="0" err="1"/>
            <a:t>meeting</a:t>
          </a:r>
          <a:r>
            <a:rPr lang="sv-SE" sz="2000" dirty="0"/>
            <a:t> the </a:t>
          </a:r>
          <a:r>
            <a:rPr lang="sv-SE" sz="2000" dirty="0" err="1"/>
            <a:t>children</a:t>
          </a:r>
          <a:endParaRPr lang="sv-SE" sz="2000" dirty="0"/>
        </a:p>
      </dgm:t>
    </dgm:pt>
    <dgm:pt modelId="{A5B72F13-F7A8-498B-B69C-F484DBE8DA67}" type="parTrans" cxnId="{5CB1B772-EF47-478C-A491-38F6440874C9}">
      <dgm:prSet/>
      <dgm:spPr/>
      <dgm:t>
        <a:bodyPr/>
        <a:lstStyle/>
        <a:p>
          <a:endParaRPr lang="sv-SE"/>
        </a:p>
      </dgm:t>
    </dgm:pt>
    <dgm:pt modelId="{56DC458A-1778-4FF4-B708-F51AB86CFB93}" type="sibTrans" cxnId="{5CB1B772-EF47-478C-A491-38F6440874C9}">
      <dgm:prSet/>
      <dgm:spPr/>
      <dgm:t>
        <a:bodyPr/>
        <a:lstStyle/>
        <a:p>
          <a:endParaRPr lang="sv-SE"/>
        </a:p>
      </dgm:t>
    </dgm:pt>
    <dgm:pt modelId="{21CF99E9-08A2-427D-917B-D35E5C2990AE}">
      <dgm:prSet phldrT="[Text]" custT="1"/>
      <dgm:spPr/>
      <dgm:t>
        <a:bodyPr/>
        <a:lstStyle/>
        <a:p>
          <a:r>
            <a:rPr lang="sv-SE" sz="2000" dirty="0" err="1"/>
            <a:t>Reflection</a:t>
          </a:r>
          <a:endParaRPr lang="sv-SE" sz="2000" dirty="0"/>
        </a:p>
      </dgm:t>
    </dgm:pt>
    <dgm:pt modelId="{12A0B4A5-0EDA-424B-9900-04EE011C995C}" type="parTrans" cxnId="{9B627DC9-F3BB-42C0-87DE-1B83FB079A75}">
      <dgm:prSet/>
      <dgm:spPr/>
      <dgm:t>
        <a:bodyPr/>
        <a:lstStyle/>
        <a:p>
          <a:endParaRPr lang="sv-SE"/>
        </a:p>
      </dgm:t>
    </dgm:pt>
    <dgm:pt modelId="{017D1625-C423-4060-9E87-257F18F5AC3A}" type="sibTrans" cxnId="{9B627DC9-F3BB-42C0-87DE-1B83FB079A75}">
      <dgm:prSet/>
      <dgm:spPr/>
      <dgm:t>
        <a:bodyPr/>
        <a:lstStyle/>
        <a:p>
          <a:endParaRPr lang="sv-SE"/>
        </a:p>
      </dgm:t>
    </dgm:pt>
    <dgm:pt modelId="{2ABD8DA6-7BE8-47E2-9A60-ADDF2E206BC3}" type="pres">
      <dgm:prSet presAssocID="{093D1872-F21E-44A5-ACF5-FA2993546300}" presName="Name0" presStyleCnt="0">
        <dgm:presLayoutVars>
          <dgm:dir/>
          <dgm:resizeHandles val="exact"/>
        </dgm:presLayoutVars>
      </dgm:prSet>
      <dgm:spPr/>
    </dgm:pt>
    <dgm:pt modelId="{333998D8-DEE1-4FC6-B51B-8F7AEED1D775}" type="pres">
      <dgm:prSet presAssocID="{CB2DEB66-08CC-4E8B-BD59-290C8A460B82}" presName="parTxOnly" presStyleLbl="node1" presStyleIdx="0" presStyleCnt="3" custLinFactNeighborX="-57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06660F3-33FE-418D-BC05-6E58162665FF}" type="pres">
      <dgm:prSet presAssocID="{897C5BB8-6655-4758-AF66-34352F372174}" presName="parSpace" presStyleCnt="0"/>
      <dgm:spPr/>
    </dgm:pt>
    <dgm:pt modelId="{B8B2D182-8733-4F43-AEB7-EB492164D375}" type="pres">
      <dgm:prSet presAssocID="{693A2564-AD08-40FC-ACD2-5C2303C287E0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1512D46-BDC4-418C-80E0-C4838395E631}" type="pres">
      <dgm:prSet presAssocID="{56DC458A-1778-4FF4-B708-F51AB86CFB93}" presName="parSpace" presStyleCnt="0"/>
      <dgm:spPr/>
    </dgm:pt>
    <dgm:pt modelId="{F1F1D774-0B97-48AD-9DA6-B9378503ADB7}" type="pres">
      <dgm:prSet presAssocID="{21CF99E9-08A2-427D-917B-D35E5C2990AE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768D8180-6210-46EB-A0B6-F340F6D3A7E3}" type="presOf" srcId="{093D1872-F21E-44A5-ACF5-FA2993546300}" destId="{2ABD8DA6-7BE8-47E2-9A60-ADDF2E206BC3}" srcOrd="0" destOrd="0" presId="urn:microsoft.com/office/officeart/2005/8/layout/hChevron3"/>
    <dgm:cxn modelId="{5CB1B772-EF47-478C-A491-38F6440874C9}" srcId="{093D1872-F21E-44A5-ACF5-FA2993546300}" destId="{693A2564-AD08-40FC-ACD2-5C2303C287E0}" srcOrd="1" destOrd="0" parTransId="{A5B72F13-F7A8-498B-B69C-F484DBE8DA67}" sibTransId="{56DC458A-1778-4FF4-B708-F51AB86CFB93}"/>
    <dgm:cxn modelId="{F9503DAF-DC93-410B-908E-8B3EB6A15919}" type="presOf" srcId="{CB2DEB66-08CC-4E8B-BD59-290C8A460B82}" destId="{333998D8-DEE1-4FC6-B51B-8F7AEED1D775}" srcOrd="0" destOrd="0" presId="urn:microsoft.com/office/officeart/2005/8/layout/hChevron3"/>
    <dgm:cxn modelId="{937DBB7D-6ADF-4D6E-B407-D4516088B0D7}" type="presOf" srcId="{693A2564-AD08-40FC-ACD2-5C2303C287E0}" destId="{B8B2D182-8733-4F43-AEB7-EB492164D375}" srcOrd="0" destOrd="0" presId="urn:microsoft.com/office/officeart/2005/8/layout/hChevron3"/>
    <dgm:cxn modelId="{9B627DC9-F3BB-42C0-87DE-1B83FB079A75}" srcId="{093D1872-F21E-44A5-ACF5-FA2993546300}" destId="{21CF99E9-08A2-427D-917B-D35E5C2990AE}" srcOrd="2" destOrd="0" parTransId="{12A0B4A5-0EDA-424B-9900-04EE011C995C}" sibTransId="{017D1625-C423-4060-9E87-257F18F5AC3A}"/>
    <dgm:cxn modelId="{CBFB62D0-019D-48AE-A2DE-B15A0ECC87E3}" type="presOf" srcId="{21CF99E9-08A2-427D-917B-D35E5C2990AE}" destId="{F1F1D774-0B97-48AD-9DA6-B9378503ADB7}" srcOrd="0" destOrd="0" presId="urn:microsoft.com/office/officeart/2005/8/layout/hChevron3"/>
    <dgm:cxn modelId="{CEE1D6D3-AC6C-4B53-84C9-E6FA2BD85BDD}" srcId="{093D1872-F21E-44A5-ACF5-FA2993546300}" destId="{CB2DEB66-08CC-4E8B-BD59-290C8A460B82}" srcOrd="0" destOrd="0" parTransId="{D5E70685-2A1D-4B61-856E-969E71994595}" sibTransId="{897C5BB8-6655-4758-AF66-34352F372174}"/>
    <dgm:cxn modelId="{B9C76B83-B8D4-467D-8B62-8976FCD2BCBF}" type="presParOf" srcId="{2ABD8DA6-7BE8-47E2-9A60-ADDF2E206BC3}" destId="{333998D8-DEE1-4FC6-B51B-8F7AEED1D775}" srcOrd="0" destOrd="0" presId="urn:microsoft.com/office/officeart/2005/8/layout/hChevron3"/>
    <dgm:cxn modelId="{F65A1DA1-D758-42A9-8453-27692658F0C8}" type="presParOf" srcId="{2ABD8DA6-7BE8-47E2-9A60-ADDF2E206BC3}" destId="{506660F3-33FE-418D-BC05-6E58162665FF}" srcOrd="1" destOrd="0" presId="urn:microsoft.com/office/officeart/2005/8/layout/hChevron3"/>
    <dgm:cxn modelId="{9A94E918-7F68-4724-866F-EF58FB3A871E}" type="presParOf" srcId="{2ABD8DA6-7BE8-47E2-9A60-ADDF2E206BC3}" destId="{B8B2D182-8733-4F43-AEB7-EB492164D375}" srcOrd="2" destOrd="0" presId="urn:microsoft.com/office/officeart/2005/8/layout/hChevron3"/>
    <dgm:cxn modelId="{6C377B32-AC99-49A7-BE13-FDE50CDA328A}" type="presParOf" srcId="{2ABD8DA6-7BE8-47E2-9A60-ADDF2E206BC3}" destId="{31512D46-BDC4-418C-80E0-C4838395E631}" srcOrd="3" destOrd="0" presId="urn:microsoft.com/office/officeart/2005/8/layout/hChevron3"/>
    <dgm:cxn modelId="{157A10D0-F309-4DF3-AE99-016CC10B7E7E}" type="presParOf" srcId="{2ABD8DA6-7BE8-47E2-9A60-ADDF2E206BC3}" destId="{F1F1D774-0B97-48AD-9DA6-B9378503ADB7}" srcOrd="4" destOrd="0" presId="urn:microsoft.com/office/officeart/2005/8/layout/hChevron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05015B-283A-43B2-BB6A-E986E9768EE5}">
      <dsp:nvSpPr>
        <dsp:cNvPr id="0" name=""/>
        <dsp:cNvSpPr/>
      </dsp:nvSpPr>
      <dsp:spPr>
        <a:xfrm>
          <a:off x="1198299" y="0"/>
          <a:ext cx="1881092" cy="190709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Ethics</a:t>
          </a:r>
          <a:r>
            <a:rPr lang="sv-SE" sz="1400" kern="1200" dirty="0" smtClean="0"/>
            <a:t>:</a:t>
          </a:r>
          <a:endParaRPr lang="sv-SE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Attitudes</a:t>
          </a:r>
          <a:endParaRPr lang="sv-SE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Values/norms</a:t>
          </a:r>
          <a:endParaRPr lang="sv-SE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Meanings</a:t>
          </a:r>
          <a:r>
            <a:rPr lang="sv-SE" sz="1400" kern="1200" dirty="0" smtClean="0"/>
            <a:t> of </a:t>
          </a:r>
          <a:r>
            <a:rPr lang="sv-SE" sz="1400" kern="1200" dirty="0" err="1" smtClean="0"/>
            <a:t>professional</a:t>
          </a:r>
          <a:r>
            <a:rPr lang="sv-SE" sz="1400" kern="1200" dirty="0" smtClean="0"/>
            <a:t> </a:t>
          </a:r>
          <a:r>
            <a:rPr lang="sv-SE" sz="1400" kern="1200" dirty="0" err="1" smtClean="0"/>
            <a:t>ethics</a:t>
          </a:r>
          <a:endParaRPr lang="sv-SE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 dirty="0"/>
        </a:p>
      </dsp:txBody>
      <dsp:txXfrm>
        <a:off x="1198299" y="0"/>
        <a:ext cx="1881092" cy="1907092"/>
      </dsp:txXfrm>
    </dsp:sp>
    <dsp:sp modelId="{4CE279AF-762E-4BD7-88CB-42F42C5762B4}">
      <dsp:nvSpPr>
        <dsp:cNvPr id="0" name=""/>
        <dsp:cNvSpPr/>
      </dsp:nvSpPr>
      <dsp:spPr>
        <a:xfrm>
          <a:off x="1725242" y="2029263"/>
          <a:ext cx="871662" cy="871662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00" kern="1200"/>
        </a:p>
      </dsp:txBody>
      <dsp:txXfrm>
        <a:off x="1725242" y="2029263"/>
        <a:ext cx="871662" cy="871662"/>
      </dsp:txXfrm>
    </dsp:sp>
    <dsp:sp modelId="{BA5D62C6-836E-4A36-A5D6-0B65EA247FFB}">
      <dsp:nvSpPr>
        <dsp:cNvPr id="0" name=""/>
        <dsp:cNvSpPr/>
      </dsp:nvSpPr>
      <dsp:spPr>
        <a:xfrm>
          <a:off x="1409640" y="3022958"/>
          <a:ext cx="1502866" cy="1502866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err="1" smtClean="0"/>
            <a:t>Topic</a:t>
          </a:r>
          <a:r>
            <a:rPr lang="sv-SE" sz="1300" kern="1200" dirty="0" smtClean="0"/>
            <a:t>:</a:t>
          </a:r>
          <a:endParaRPr lang="sv-SE" sz="1300" kern="1200" dirty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err="1" smtClean="0"/>
            <a:t>Curricula</a:t>
          </a:r>
          <a:endParaRPr lang="sv-SE" sz="1300" kern="1200" dirty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Different </a:t>
          </a:r>
          <a:r>
            <a:rPr lang="sv-SE" sz="1300" kern="1200" dirty="0" err="1" smtClean="0"/>
            <a:t>levels</a:t>
          </a:r>
          <a:endParaRPr lang="sv-SE" sz="1300" kern="1200" dirty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err="1" smtClean="0"/>
            <a:t>Current</a:t>
          </a:r>
          <a:endParaRPr lang="sv-SE" sz="1300" kern="1200" dirty="0"/>
        </a:p>
      </dsp:txBody>
      <dsp:txXfrm>
        <a:off x="1409640" y="3022958"/>
        <a:ext cx="1502866" cy="1502866"/>
      </dsp:txXfrm>
    </dsp:sp>
    <dsp:sp modelId="{95F2EAEF-25A2-4A25-AB1B-0F653F4B1B51}">
      <dsp:nvSpPr>
        <dsp:cNvPr id="0" name=""/>
        <dsp:cNvSpPr/>
      </dsp:nvSpPr>
      <dsp:spPr>
        <a:xfrm rot="70">
          <a:off x="3310379" y="1983408"/>
          <a:ext cx="489692" cy="5590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00" kern="1200"/>
        </a:p>
      </dsp:txBody>
      <dsp:txXfrm rot="70">
        <a:off x="3310379" y="1983408"/>
        <a:ext cx="489692" cy="559066"/>
      </dsp:txXfrm>
    </dsp:sp>
    <dsp:sp modelId="{FFCC9544-9116-468B-AD2A-CB3000351725}">
      <dsp:nvSpPr>
        <dsp:cNvPr id="0" name=""/>
        <dsp:cNvSpPr/>
      </dsp:nvSpPr>
      <dsp:spPr>
        <a:xfrm>
          <a:off x="4003339" y="760115"/>
          <a:ext cx="3005732" cy="300573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300" kern="1200" dirty="0" err="1" smtClean="0"/>
            <a:t>Methods</a:t>
          </a:r>
          <a:r>
            <a:rPr lang="sv-SE" sz="2300" kern="1200" dirty="0" smtClean="0"/>
            <a:t>:</a:t>
          </a:r>
          <a:endParaRPr lang="sv-SE" sz="2300" kern="1200" dirty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300" kern="1200" dirty="0" err="1" smtClean="0"/>
            <a:t>How</a:t>
          </a:r>
          <a:r>
            <a:rPr lang="sv-SE" sz="2300" kern="1200" dirty="0" smtClean="0"/>
            <a:t> </a:t>
          </a:r>
          <a:r>
            <a:rPr lang="sv-SE" sz="2300" kern="1200" dirty="0" err="1" smtClean="0"/>
            <a:t>do</a:t>
          </a:r>
          <a:r>
            <a:rPr lang="sv-SE" sz="2300" kern="1200" dirty="0" smtClean="0"/>
            <a:t> </a:t>
          </a:r>
          <a:r>
            <a:rPr lang="sv-SE" sz="2300" kern="1200" dirty="0" err="1" smtClean="0"/>
            <a:t>we</a:t>
          </a:r>
          <a:r>
            <a:rPr lang="sv-SE" sz="2300" kern="1200" dirty="0" smtClean="0"/>
            <a:t> </a:t>
          </a:r>
          <a:r>
            <a:rPr lang="sv-SE" sz="2300" kern="1200" dirty="0" err="1" smtClean="0"/>
            <a:t>actually</a:t>
          </a:r>
          <a:r>
            <a:rPr lang="sv-SE" sz="2300" kern="1200" dirty="0" smtClean="0"/>
            <a:t> work to </a:t>
          </a:r>
          <a:r>
            <a:rPr lang="sv-SE" sz="2300" kern="1200" dirty="0" err="1" smtClean="0"/>
            <a:t>put</a:t>
          </a:r>
          <a:r>
            <a:rPr lang="sv-SE" sz="2300" kern="1200" dirty="0" smtClean="0"/>
            <a:t> </a:t>
          </a:r>
          <a:r>
            <a:rPr lang="sv-SE" sz="2300" kern="1200" dirty="0" err="1" smtClean="0"/>
            <a:t>together</a:t>
          </a:r>
          <a:r>
            <a:rPr lang="sv-SE" sz="2300" kern="1200" dirty="0" smtClean="0"/>
            <a:t> </a:t>
          </a:r>
          <a:r>
            <a:rPr lang="sv-SE" sz="2300" kern="1200" dirty="0" err="1" smtClean="0"/>
            <a:t>ethics</a:t>
          </a:r>
          <a:r>
            <a:rPr lang="sv-SE" sz="2300" kern="1200" dirty="0" smtClean="0"/>
            <a:t> and </a:t>
          </a:r>
          <a:r>
            <a:rPr lang="sv-SE" sz="2300" kern="1200" dirty="0" err="1" smtClean="0"/>
            <a:t>curricula</a:t>
          </a:r>
          <a:r>
            <a:rPr lang="sv-SE" sz="2300" kern="1200" dirty="0" smtClean="0"/>
            <a:t>?</a:t>
          </a:r>
          <a:endParaRPr lang="sv-SE" sz="2300" kern="1200" dirty="0"/>
        </a:p>
      </dsp:txBody>
      <dsp:txXfrm>
        <a:off x="4003339" y="760115"/>
        <a:ext cx="3005732" cy="30057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9A7CF8-5BD2-4085-865D-BCEBE7F19073}">
      <dsp:nvSpPr>
        <dsp:cNvPr id="0" name=""/>
        <dsp:cNvSpPr/>
      </dsp:nvSpPr>
      <dsp:spPr>
        <a:xfrm>
          <a:off x="4093" y="993981"/>
          <a:ext cx="1861062" cy="6480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/>
            <a:t>Pedagogue</a:t>
          </a:r>
        </a:p>
      </dsp:txBody>
      <dsp:txXfrm>
        <a:off x="4093" y="993981"/>
        <a:ext cx="1861062" cy="432000"/>
      </dsp:txXfrm>
    </dsp:sp>
    <dsp:sp modelId="{FF657173-B404-4292-8F1B-C5333CABEF8E}">
      <dsp:nvSpPr>
        <dsp:cNvPr id="0" name=""/>
        <dsp:cNvSpPr/>
      </dsp:nvSpPr>
      <dsp:spPr>
        <a:xfrm>
          <a:off x="385274" y="1425981"/>
          <a:ext cx="1861062" cy="210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Preunderstanding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Responsibility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 Curricula and professional ethics are interwoven in a planning with suitable methods </a:t>
          </a:r>
        </a:p>
      </dsp:txBody>
      <dsp:txXfrm>
        <a:off x="385274" y="1425981"/>
        <a:ext cx="1861062" cy="2106000"/>
      </dsp:txXfrm>
    </dsp:sp>
    <dsp:sp modelId="{1166FFEF-2614-47B7-BF98-30EECE4A01B7}">
      <dsp:nvSpPr>
        <dsp:cNvPr id="0" name=""/>
        <dsp:cNvSpPr/>
      </dsp:nvSpPr>
      <dsp:spPr>
        <a:xfrm>
          <a:off x="2147286" y="9783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200" kern="1200"/>
        </a:p>
      </dsp:txBody>
      <dsp:txXfrm>
        <a:off x="2147286" y="978306"/>
        <a:ext cx="598116" cy="463350"/>
      </dsp:txXfrm>
    </dsp:sp>
    <dsp:sp modelId="{E01C9CE1-7642-4107-AC13-99C1B6C3DCB6}">
      <dsp:nvSpPr>
        <dsp:cNvPr id="0" name=""/>
        <dsp:cNvSpPr/>
      </dsp:nvSpPr>
      <dsp:spPr>
        <a:xfrm>
          <a:off x="2993677" y="993981"/>
          <a:ext cx="1861062" cy="648000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/>
            <a:t>Meeting</a:t>
          </a:r>
        </a:p>
      </dsp:txBody>
      <dsp:txXfrm>
        <a:off x="2993677" y="993981"/>
        <a:ext cx="1861062" cy="432000"/>
      </dsp:txXfrm>
    </dsp:sp>
    <dsp:sp modelId="{104331FF-60E1-426F-86E6-F736CF171AEA}">
      <dsp:nvSpPr>
        <dsp:cNvPr id="0" name=""/>
        <dsp:cNvSpPr/>
      </dsp:nvSpPr>
      <dsp:spPr>
        <a:xfrm>
          <a:off x="3374859" y="1425981"/>
          <a:ext cx="1861062" cy="210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The planning is transformed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Implementation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Children and pedagogue as agents</a:t>
          </a:r>
        </a:p>
      </dsp:txBody>
      <dsp:txXfrm>
        <a:off x="3374859" y="1425981"/>
        <a:ext cx="1861062" cy="2106000"/>
      </dsp:txXfrm>
    </dsp:sp>
    <dsp:sp modelId="{626C8B52-3266-4D35-B52E-D743E38E1C61}">
      <dsp:nvSpPr>
        <dsp:cNvPr id="0" name=""/>
        <dsp:cNvSpPr/>
      </dsp:nvSpPr>
      <dsp:spPr>
        <a:xfrm rot="10800000">
          <a:off x="5151160" y="1006880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200" kern="1200"/>
        </a:p>
      </dsp:txBody>
      <dsp:txXfrm rot="10800000">
        <a:off x="5151160" y="1006880"/>
        <a:ext cx="598116" cy="463350"/>
      </dsp:txXfrm>
    </dsp:sp>
    <dsp:sp modelId="{43379013-3152-4C0D-9F22-6C2490FFD23E}">
      <dsp:nvSpPr>
        <dsp:cNvPr id="0" name=""/>
        <dsp:cNvSpPr/>
      </dsp:nvSpPr>
      <dsp:spPr>
        <a:xfrm>
          <a:off x="5983262" y="993981"/>
          <a:ext cx="1861062" cy="648000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/>
            <a:t>Children</a:t>
          </a:r>
        </a:p>
      </dsp:txBody>
      <dsp:txXfrm>
        <a:off x="5983262" y="993981"/>
        <a:ext cx="1861062" cy="432000"/>
      </dsp:txXfrm>
    </dsp:sp>
    <dsp:sp modelId="{FE7A30FC-ED1D-4270-AAE8-0639487EB54C}">
      <dsp:nvSpPr>
        <dsp:cNvPr id="0" name=""/>
        <dsp:cNvSpPr/>
      </dsp:nvSpPr>
      <dsp:spPr>
        <a:xfrm>
          <a:off x="6364443" y="1425981"/>
          <a:ext cx="1861062" cy="210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Preunderstanding</a:t>
          </a:r>
        </a:p>
      </dsp:txBody>
      <dsp:txXfrm>
        <a:off x="6364443" y="1425981"/>
        <a:ext cx="1861062" cy="2106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3998D8-DEE1-4FC6-B51B-8F7AEED1D775}">
      <dsp:nvSpPr>
        <dsp:cNvPr id="0" name=""/>
        <dsp:cNvSpPr/>
      </dsp:nvSpPr>
      <dsp:spPr>
        <a:xfrm>
          <a:off x="0" y="1630491"/>
          <a:ext cx="3162448" cy="126497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err="1"/>
            <a:t>Didethical</a:t>
          </a:r>
          <a:r>
            <a:rPr lang="sv-SE" sz="2000" kern="1200" dirty="0"/>
            <a:t> </a:t>
          </a:r>
          <a:r>
            <a:rPr lang="sv-SE" sz="2000" kern="1200" dirty="0" err="1"/>
            <a:t>planning</a:t>
          </a:r>
          <a:r>
            <a:rPr lang="sv-SE" sz="2000" kern="1200" dirty="0"/>
            <a:t> </a:t>
          </a:r>
        </a:p>
      </dsp:txBody>
      <dsp:txXfrm>
        <a:off x="0" y="1630491"/>
        <a:ext cx="3162448" cy="1264979"/>
      </dsp:txXfrm>
    </dsp:sp>
    <dsp:sp modelId="{B8B2D182-8733-4F43-AEB7-EB492164D375}">
      <dsp:nvSpPr>
        <dsp:cNvPr id="0" name=""/>
        <dsp:cNvSpPr/>
      </dsp:nvSpPr>
      <dsp:spPr>
        <a:xfrm>
          <a:off x="2533575" y="1630491"/>
          <a:ext cx="3162448" cy="1264979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Transformation in </a:t>
          </a:r>
          <a:r>
            <a:rPr lang="sv-SE" sz="2000" kern="1200" dirty="0" err="1"/>
            <a:t>practice</a:t>
          </a:r>
          <a:r>
            <a:rPr lang="sv-SE" sz="2000" kern="1200" dirty="0"/>
            <a:t>  </a:t>
          </a:r>
          <a:r>
            <a:rPr lang="sv-SE" sz="2000" kern="1200" dirty="0" err="1"/>
            <a:t>meeting</a:t>
          </a:r>
          <a:r>
            <a:rPr lang="sv-SE" sz="2000" kern="1200" dirty="0"/>
            <a:t> the </a:t>
          </a:r>
          <a:r>
            <a:rPr lang="sv-SE" sz="2000" kern="1200" dirty="0" err="1"/>
            <a:t>children</a:t>
          </a:r>
          <a:endParaRPr lang="sv-SE" sz="2000" kern="1200" dirty="0"/>
        </a:p>
      </dsp:txBody>
      <dsp:txXfrm>
        <a:off x="2533575" y="1630491"/>
        <a:ext cx="3162448" cy="1264979"/>
      </dsp:txXfrm>
    </dsp:sp>
    <dsp:sp modelId="{F1F1D774-0B97-48AD-9DA6-B9378503ADB7}">
      <dsp:nvSpPr>
        <dsp:cNvPr id="0" name=""/>
        <dsp:cNvSpPr/>
      </dsp:nvSpPr>
      <dsp:spPr>
        <a:xfrm>
          <a:off x="5063534" y="1630491"/>
          <a:ext cx="3162448" cy="1264979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err="1"/>
            <a:t>Reflection</a:t>
          </a:r>
          <a:endParaRPr lang="sv-SE" sz="2000" kern="1200" dirty="0"/>
        </a:p>
      </dsp:txBody>
      <dsp:txXfrm>
        <a:off x="5063534" y="1630491"/>
        <a:ext cx="3162448" cy="1264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C1A83-ACA8-47AF-92CC-950FCF76BC22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5ADC6-96BC-4E91-B34F-EB5DDF9CD2F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5BA1-FC9F-415A-BA3B-344EB7310F90}" type="datetime1">
              <a:rPr lang="sv-SE" smtClean="0"/>
              <a:pPr/>
              <a:t>2019-11-07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89" y="6309320"/>
            <a:ext cx="3746359" cy="509507"/>
          </a:xfrm>
          <a:prstGeom prst="rect">
            <a:avLst/>
          </a:prstGeom>
        </p:spPr>
      </p:pic>
      <p:pic>
        <p:nvPicPr>
          <p:cNvPr id="8" name="Bildobjekt 7" descr="logotyp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004050" y="6158016"/>
            <a:ext cx="2736302" cy="6999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BC409-BFAC-4262-ADE5-19D0E49BC0BD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F250-B72B-44B7-B3B8-A6780C78C300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A2A6-2094-4D9B-B732-BBC03596F3C0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2A5A-EEBE-4F3A-9639-39BC85C9E935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6FC5-8EDC-4D9D-BC41-B6D9C60E576F}" type="datetime1">
              <a:rPr lang="sv-SE" smtClean="0"/>
              <a:pPr/>
              <a:t>2019-11-07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7" y="6223380"/>
            <a:ext cx="4032449" cy="548413"/>
          </a:xfrm>
          <a:prstGeom prst="rect">
            <a:avLst/>
          </a:prstGeom>
        </p:spPr>
      </p:pic>
      <p:pic>
        <p:nvPicPr>
          <p:cNvPr id="8" name="Bildobjekt 7" descr="logotyp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076056" y="6093296"/>
            <a:ext cx="2989296" cy="7647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2FF9-B14F-4E82-AAD6-8D45EA9D0879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8B15-6CC9-40BF-90E2-4329E9F40F80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8ED5-9A93-49F3-B427-0F1C9F4074FA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6EC6-C3F4-43DD-BFA8-12080B0892CD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68A0-8D9B-43D1-B713-392E62E438F2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A64B-FF35-446B-A24F-8AECF7899074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72A5A-EEBE-4F3A-9639-39BC85C9E935}" type="datetime1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17C6F-DF48-4504-8AF8-465B10F8881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4E65C-BA82-4BC4-8F0F-4E8408B929C1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19620-D9AB-49A9-9F32-B6F34E4FEAB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30E6D-C28F-46E5-A255-7F6314C6AFE7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7D882-BAC0-4426-BEDD-624C6DC3440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CDA98-6E12-4F13-90E9-3FC8A513949B}" type="datetimeFigureOut">
              <a:rPr lang="sv-SE" smtClean="0"/>
              <a:pPr/>
              <a:t>2019-11-07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89F02-7D29-47DE-BD46-450BDD553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302433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 “good” teacher-teaching ethically</a:t>
            </a:r>
            <a:endParaRPr lang="sv-S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Didethics-model</a:t>
            </a:r>
            <a:r>
              <a:rPr lang="sv-SE" dirty="0" smtClean="0"/>
              <a:t> in </a:t>
            </a:r>
            <a:r>
              <a:rPr lang="sv-SE" dirty="0" err="1" smtClean="0"/>
              <a:t>three</a:t>
            </a:r>
            <a:r>
              <a:rPr lang="sv-SE" dirty="0" smtClean="0"/>
              <a:t> steps</a:t>
            </a:r>
            <a:br>
              <a:rPr lang="sv-SE" dirty="0" smtClean="0"/>
            </a:br>
            <a:r>
              <a:rPr lang="sv-SE" dirty="0" smtClean="0"/>
              <a:t>Step 1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Step 2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Step 3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Learning</a:t>
            </a:r>
            <a:r>
              <a:rPr lang="sv-SE" dirty="0" smtClean="0"/>
              <a:t> to </a:t>
            </a:r>
            <a:r>
              <a:rPr lang="sv-SE" dirty="0" err="1" smtClean="0"/>
              <a:t>teach</a:t>
            </a:r>
            <a:r>
              <a:rPr lang="sv-SE" dirty="0" smtClean="0"/>
              <a:t> </a:t>
            </a:r>
            <a:r>
              <a:rPr lang="sv-SE" dirty="0" err="1" smtClean="0"/>
              <a:t>ethically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Dispositions</a:t>
            </a:r>
          </a:p>
          <a:p>
            <a:pPr lvl="1"/>
            <a:r>
              <a:rPr lang="sv-SE" dirty="0" smtClean="0"/>
              <a:t> </a:t>
            </a:r>
            <a:r>
              <a:rPr lang="sv-SE" dirty="0" err="1" smtClean="0"/>
              <a:t>self-awareness</a:t>
            </a:r>
            <a:endParaRPr lang="sv-SE" dirty="0" smtClean="0"/>
          </a:p>
          <a:p>
            <a:pPr lvl="1"/>
            <a:r>
              <a:rPr lang="sv-SE" dirty="0" smtClean="0"/>
              <a:t> </a:t>
            </a:r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values</a:t>
            </a:r>
            <a:r>
              <a:rPr lang="sv-SE" dirty="0" smtClean="0"/>
              <a:t> </a:t>
            </a:r>
            <a:r>
              <a:rPr lang="sv-SE" dirty="0" err="1" smtClean="0"/>
              <a:t>do</a:t>
            </a:r>
            <a:r>
              <a:rPr lang="sv-SE" dirty="0" smtClean="0"/>
              <a:t> I express in my </a:t>
            </a:r>
            <a:r>
              <a:rPr lang="sv-SE" dirty="0" err="1" smtClean="0"/>
              <a:t>actions</a:t>
            </a:r>
            <a:r>
              <a:rPr lang="sv-SE" dirty="0" smtClean="0"/>
              <a:t>?</a:t>
            </a:r>
          </a:p>
          <a:p>
            <a:pPr lvl="1"/>
            <a:r>
              <a:rPr lang="sv-SE" dirty="0" err="1" smtClean="0"/>
              <a:t>learning</a:t>
            </a:r>
            <a:r>
              <a:rPr lang="sv-SE" dirty="0" smtClean="0"/>
              <a:t> in </a:t>
            </a:r>
            <a:r>
              <a:rPr lang="sv-SE" dirty="0" err="1" smtClean="0"/>
              <a:t>practice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Judgment</a:t>
            </a:r>
            <a:endParaRPr lang="sv-SE" dirty="0" smtClean="0"/>
          </a:p>
          <a:p>
            <a:pPr lvl="1"/>
            <a:r>
              <a:rPr lang="sv-SE" dirty="0" err="1" smtClean="0"/>
              <a:t>balancing</a:t>
            </a:r>
            <a:r>
              <a:rPr lang="sv-SE" dirty="0" smtClean="0"/>
              <a:t> </a:t>
            </a:r>
            <a:r>
              <a:rPr lang="sv-SE" dirty="0" err="1" smtClean="0"/>
              <a:t>act</a:t>
            </a:r>
            <a:endParaRPr lang="sv-SE" dirty="0" smtClean="0"/>
          </a:p>
          <a:p>
            <a:pPr lvl="1"/>
            <a:r>
              <a:rPr lang="sv-SE" smtClean="0"/>
              <a:t>context</a:t>
            </a:r>
            <a:endParaRPr lang="sv-SE" dirty="0" smtClean="0"/>
          </a:p>
          <a:p>
            <a:pPr lvl="1"/>
            <a:r>
              <a:rPr lang="sv-SE" dirty="0" err="1" smtClean="0"/>
              <a:t>learning</a:t>
            </a:r>
            <a:r>
              <a:rPr lang="sv-SE" dirty="0" smtClean="0"/>
              <a:t> in </a:t>
            </a:r>
            <a:r>
              <a:rPr lang="sv-SE" dirty="0" err="1" smtClean="0"/>
              <a:t>practice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Reflection</a:t>
            </a:r>
            <a:endParaRPr lang="sv-SE" dirty="0" smtClean="0"/>
          </a:p>
          <a:p>
            <a:pPr lvl="1"/>
            <a:r>
              <a:rPr lang="sv-SE" dirty="0" err="1" smtClean="0"/>
              <a:t>self-reflection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sv-SE" sz="6000" dirty="0" smtClean="0"/>
              <a:t>Professional </a:t>
            </a:r>
            <a:r>
              <a:rPr lang="sv-SE" sz="6000" dirty="0" err="1" smtClean="0"/>
              <a:t>ethics</a:t>
            </a:r>
            <a:r>
              <a:rPr lang="sv-SE" sz="6000" dirty="0" smtClean="0"/>
              <a:t>?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v-SE" dirty="0" smtClean="0"/>
          </a:p>
          <a:p>
            <a:r>
              <a:rPr lang="sv-SE" dirty="0" smtClean="0"/>
              <a:t>Professional </a:t>
            </a:r>
            <a:r>
              <a:rPr lang="sv-SE" dirty="0" err="1" smtClean="0"/>
              <a:t>ethics</a:t>
            </a:r>
            <a:r>
              <a:rPr lang="sv-SE" dirty="0" smtClean="0"/>
              <a:t> are </a:t>
            </a:r>
            <a:r>
              <a:rPr lang="sv-SE" dirty="0" err="1" smtClean="0"/>
              <a:t>implied</a:t>
            </a:r>
            <a:r>
              <a:rPr lang="sv-SE" dirty="0" smtClean="0"/>
              <a:t> in </a:t>
            </a:r>
            <a:r>
              <a:rPr lang="sv-SE" dirty="0" err="1" smtClean="0"/>
              <a:t>practice</a:t>
            </a:r>
            <a:r>
              <a:rPr lang="sv-SE" dirty="0" smtClean="0"/>
              <a:t>, not </a:t>
            </a:r>
            <a:r>
              <a:rPr lang="sv-SE" dirty="0" err="1" smtClean="0"/>
              <a:t>always</a:t>
            </a:r>
            <a:r>
              <a:rPr lang="sv-SE" dirty="0" smtClean="0"/>
              <a:t>  visible and </a:t>
            </a:r>
            <a:r>
              <a:rPr lang="sv-SE" dirty="0" err="1" smtClean="0"/>
              <a:t>mostly</a:t>
            </a:r>
            <a:r>
              <a:rPr lang="sv-SE" dirty="0" smtClean="0"/>
              <a:t> </a:t>
            </a:r>
            <a:r>
              <a:rPr lang="sv-SE" dirty="0" err="1" smtClean="0"/>
              <a:t>unspoken</a:t>
            </a:r>
            <a:endParaRPr lang="sv-SE" dirty="0" smtClean="0"/>
          </a:p>
          <a:p>
            <a:r>
              <a:rPr lang="sv-SE" dirty="0" smtClean="0"/>
              <a:t>Professional </a:t>
            </a:r>
            <a:r>
              <a:rPr lang="sv-SE" dirty="0" err="1" smtClean="0"/>
              <a:t>ethics</a:t>
            </a:r>
            <a:r>
              <a:rPr lang="sv-SE" dirty="0" smtClean="0"/>
              <a:t> </a:t>
            </a:r>
            <a:r>
              <a:rPr lang="sv-SE" dirty="0" err="1" smtClean="0"/>
              <a:t>seem</a:t>
            </a:r>
            <a:r>
              <a:rPr lang="sv-SE" dirty="0" smtClean="0"/>
              <a:t> not to </a:t>
            </a:r>
            <a:r>
              <a:rPr lang="sv-SE" dirty="0" err="1" smtClean="0"/>
              <a:t>build</a:t>
            </a:r>
            <a:r>
              <a:rPr lang="sv-SE" dirty="0" smtClean="0"/>
              <a:t> on </a:t>
            </a:r>
            <a:r>
              <a:rPr lang="sv-SE" dirty="0" err="1" smtClean="0"/>
              <a:t>knowledge</a:t>
            </a:r>
            <a:r>
              <a:rPr lang="sv-SE" dirty="0" smtClean="0"/>
              <a:t>, </a:t>
            </a:r>
            <a:r>
              <a:rPr lang="sv-SE" dirty="0" err="1" smtClean="0"/>
              <a:t>but</a:t>
            </a:r>
            <a:r>
              <a:rPr lang="sv-SE" dirty="0" smtClean="0"/>
              <a:t> personal feelings and </a:t>
            </a:r>
            <a:r>
              <a:rPr lang="sv-SE" dirty="0" err="1" smtClean="0"/>
              <a:t>beliefs</a:t>
            </a:r>
            <a:r>
              <a:rPr lang="sv-SE" dirty="0" smtClean="0"/>
              <a:t> </a:t>
            </a:r>
            <a:r>
              <a:rPr lang="sv-SE" sz="1600" dirty="0" smtClean="0"/>
              <a:t>(</a:t>
            </a:r>
            <a:r>
              <a:rPr lang="sv-SE" sz="1600" dirty="0" err="1" smtClean="0"/>
              <a:t>Colnerud</a:t>
            </a:r>
            <a:r>
              <a:rPr lang="sv-SE" sz="1600" dirty="0" smtClean="0"/>
              <a:t> &amp; Granström, 2002, Thornberg, 2008)</a:t>
            </a:r>
          </a:p>
          <a:p>
            <a:pPr>
              <a:buNone/>
            </a:pPr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do</a:t>
            </a:r>
            <a:r>
              <a:rPr lang="sv-SE" dirty="0" smtClean="0"/>
              <a:t> all this </a:t>
            </a:r>
            <a:r>
              <a:rPr lang="sv-SE" dirty="0" err="1" smtClean="0"/>
              <a:t>affect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r>
              <a:rPr lang="sv-SE" dirty="0" smtClean="0"/>
              <a:t> </a:t>
            </a:r>
            <a:r>
              <a:rPr lang="sv-SE" dirty="0" err="1" smtClean="0"/>
              <a:t>professional</a:t>
            </a:r>
            <a:r>
              <a:rPr lang="sv-SE" dirty="0" smtClean="0"/>
              <a:t> </a:t>
            </a:r>
            <a:r>
              <a:rPr lang="sv-SE" dirty="0" err="1" smtClean="0"/>
              <a:t>ethics</a:t>
            </a:r>
            <a:r>
              <a:rPr lang="sv-SE" dirty="0" smtClean="0"/>
              <a:t> in </a:t>
            </a:r>
            <a:r>
              <a:rPr lang="sv-SE" dirty="0" err="1" smtClean="0"/>
              <a:t>teacher</a:t>
            </a:r>
            <a:r>
              <a:rPr lang="sv-SE" dirty="0" smtClean="0"/>
              <a:t> </a:t>
            </a:r>
            <a:r>
              <a:rPr lang="sv-SE" dirty="0" err="1" smtClean="0"/>
              <a:t>education</a:t>
            </a:r>
            <a:r>
              <a:rPr lang="sv-SE" dirty="0" smtClean="0"/>
              <a:t>?</a:t>
            </a:r>
          </a:p>
          <a:p>
            <a:pPr>
              <a:buNone/>
            </a:pPr>
            <a:r>
              <a:rPr lang="sv-SE" dirty="0" smtClean="0"/>
              <a:t>Professional </a:t>
            </a:r>
            <a:r>
              <a:rPr lang="sv-SE" dirty="0" err="1" smtClean="0"/>
              <a:t>ethics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to be </a:t>
            </a:r>
            <a:r>
              <a:rPr lang="sv-SE" dirty="0" err="1" smtClean="0"/>
              <a:t>discussed</a:t>
            </a:r>
            <a:r>
              <a:rPr lang="sv-SE" dirty="0" smtClean="0"/>
              <a:t> and </a:t>
            </a:r>
            <a:r>
              <a:rPr lang="sv-SE" dirty="0" err="1" smtClean="0"/>
              <a:t>problematized</a:t>
            </a:r>
            <a:r>
              <a:rPr lang="sv-SE" dirty="0" smtClean="0"/>
              <a:t> </a:t>
            </a:r>
            <a:r>
              <a:rPr lang="sv-SE" dirty="0" err="1" smtClean="0"/>
              <a:t>through</a:t>
            </a:r>
            <a:r>
              <a:rPr lang="sv-SE" dirty="0" smtClean="0"/>
              <a:t> </a:t>
            </a:r>
            <a:r>
              <a:rPr lang="sv-SE" dirty="0" err="1" smtClean="0"/>
              <a:t>didactic</a:t>
            </a:r>
            <a:r>
              <a:rPr lang="sv-SE" dirty="0" smtClean="0"/>
              <a:t> plans and </a:t>
            </a:r>
            <a:r>
              <a:rPr lang="sv-SE" dirty="0" err="1" smtClean="0"/>
              <a:t>implementation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Research </a:t>
            </a:r>
            <a:r>
              <a:rPr lang="sv-SE" dirty="0" err="1" smtClean="0"/>
              <a:t>questions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does</a:t>
            </a:r>
            <a:r>
              <a:rPr lang="sv-SE" dirty="0" smtClean="0"/>
              <a:t> it </a:t>
            </a:r>
            <a:r>
              <a:rPr lang="sv-SE" dirty="0" err="1" smtClean="0"/>
              <a:t>mean</a:t>
            </a:r>
            <a:r>
              <a:rPr lang="sv-SE" dirty="0" smtClean="0"/>
              <a:t> to </a:t>
            </a:r>
            <a:r>
              <a:rPr lang="sv-SE" dirty="0" err="1" smtClean="0"/>
              <a:t>teach</a:t>
            </a:r>
            <a:r>
              <a:rPr lang="sv-SE" dirty="0" smtClean="0"/>
              <a:t> </a:t>
            </a:r>
            <a:r>
              <a:rPr lang="sv-SE" dirty="0" err="1" smtClean="0"/>
              <a:t>ethically</a:t>
            </a:r>
            <a:r>
              <a:rPr lang="sv-SE" dirty="0" smtClean="0"/>
              <a:t> (</a:t>
            </a:r>
            <a:r>
              <a:rPr lang="sv-SE" dirty="0" err="1" smtClean="0"/>
              <a:t>what</a:t>
            </a:r>
            <a:r>
              <a:rPr lang="sv-SE" dirty="0" smtClean="0"/>
              <a:t> is the </a:t>
            </a:r>
            <a:r>
              <a:rPr lang="sv-SE" dirty="0" err="1" smtClean="0"/>
              <a:t>essence</a:t>
            </a:r>
            <a:r>
              <a:rPr lang="sv-SE" dirty="0" smtClean="0"/>
              <a:t> of </a:t>
            </a:r>
            <a:r>
              <a:rPr lang="sv-SE" dirty="0" err="1" smtClean="0"/>
              <a:t>professional</a:t>
            </a:r>
            <a:r>
              <a:rPr lang="sv-SE" dirty="0" smtClean="0"/>
              <a:t> </a:t>
            </a:r>
            <a:r>
              <a:rPr lang="sv-SE" dirty="0" err="1" smtClean="0"/>
              <a:t>ethics</a:t>
            </a:r>
            <a:r>
              <a:rPr lang="sv-SE" dirty="0" smtClean="0"/>
              <a:t>)?</a:t>
            </a:r>
          </a:p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do</a:t>
            </a:r>
            <a:r>
              <a:rPr lang="sv-SE" dirty="0" smtClean="0"/>
              <a:t> student </a:t>
            </a:r>
            <a:r>
              <a:rPr lang="sv-SE" dirty="0" err="1" smtClean="0"/>
              <a:t>teachers</a:t>
            </a:r>
            <a:r>
              <a:rPr lang="sv-SE" dirty="0" smtClean="0"/>
              <a:t> </a:t>
            </a:r>
            <a:r>
              <a:rPr lang="sv-SE" dirty="0" err="1" smtClean="0"/>
              <a:t>learn</a:t>
            </a:r>
            <a:r>
              <a:rPr lang="sv-SE" dirty="0" smtClean="0"/>
              <a:t> to </a:t>
            </a:r>
            <a:r>
              <a:rPr lang="sv-SE" dirty="0" err="1" smtClean="0"/>
              <a:t>teach</a:t>
            </a:r>
            <a:r>
              <a:rPr lang="sv-SE" dirty="0" smtClean="0"/>
              <a:t> </a:t>
            </a:r>
            <a:r>
              <a:rPr lang="sv-SE" dirty="0" err="1" smtClean="0"/>
              <a:t>ethically</a:t>
            </a:r>
            <a:r>
              <a:rPr lang="sv-SE" dirty="0" smtClean="0"/>
              <a:t>?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LIFEWORLD THEORY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LIFE WORLD:</a:t>
            </a:r>
          </a:p>
          <a:p>
            <a:pPr>
              <a:buNone/>
            </a:pPr>
            <a:r>
              <a:rPr lang="sv-SE" dirty="0" smtClean="0"/>
              <a:t>Heidegger, </a:t>
            </a:r>
            <a:r>
              <a:rPr lang="sv-SE" dirty="0" err="1" smtClean="0"/>
              <a:t>Husserl</a:t>
            </a:r>
            <a:r>
              <a:rPr lang="sv-SE" dirty="0" smtClean="0"/>
              <a:t>, </a:t>
            </a:r>
            <a:r>
              <a:rPr lang="sv-SE" dirty="0" err="1" smtClean="0"/>
              <a:t>Merleau-Ponty</a:t>
            </a:r>
            <a:r>
              <a:rPr lang="sv-SE" dirty="0" smtClean="0"/>
              <a:t>, </a:t>
            </a:r>
            <a:r>
              <a:rPr lang="sv-SE" dirty="0" err="1" smtClean="0"/>
              <a:t>Gadamer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    </a:t>
            </a:r>
            <a:r>
              <a:rPr lang="sv-SE" dirty="0" err="1" smtClean="0"/>
              <a:t>When</a:t>
            </a:r>
            <a:r>
              <a:rPr lang="sv-SE" dirty="0" smtClean="0"/>
              <a:t> you </a:t>
            </a:r>
            <a:r>
              <a:rPr lang="sv-SE" dirty="0" err="1" smtClean="0"/>
              <a:t>direct</a:t>
            </a:r>
            <a:r>
              <a:rPr lang="sv-SE" dirty="0" smtClean="0"/>
              <a:t> </a:t>
            </a:r>
            <a:r>
              <a:rPr lang="sv-SE" dirty="0" err="1" smtClean="0"/>
              <a:t>yourself</a:t>
            </a:r>
            <a:r>
              <a:rPr lang="sv-SE" dirty="0" smtClean="0"/>
              <a:t> at </a:t>
            </a:r>
            <a:r>
              <a:rPr lang="sv-SE" dirty="0" err="1" smtClean="0"/>
              <a:t>something</a:t>
            </a:r>
            <a:r>
              <a:rPr lang="sv-SE" dirty="0" smtClean="0"/>
              <a:t> and interpret it as </a:t>
            </a:r>
            <a:r>
              <a:rPr lang="sv-SE" dirty="0" err="1" smtClean="0"/>
              <a:t>something</a:t>
            </a:r>
            <a:r>
              <a:rPr lang="sv-SE" dirty="0" smtClean="0"/>
              <a:t>, </a:t>
            </a:r>
            <a:r>
              <a:rPr lang="sv-SE" dirty="0" err="1" smtClean="0"/>
              <a:t>lifeworld</a:t>
            </a:r>
            <a:r>
              <a:rPr lang="sv-SE" dirty="0" smtClean="0"/>
              <a:t> is </a:t>
            </a:r>
            <a:r>
              <a:rPr lang="sv-SE" dirty="0" err="1" smtClean="0"/>
              <a:t>shaped</a:t>
            </a:r>
            <a:r>
              <a:rPr lang="sv-SE" dirty="0" smtClean="0"/>
              <a:t>.</a:t>
            </a:r>
          </a:p>
          <a:p>
            <a:pPr>
              <a:buNone/>
            </a:pPr>
            <a:r>
              <a:rPr lang="sv-SE" dirty="0" smtClean="0"/>
              <a:t>Different </a:t>
            </a:r>
            <a:r>
              <a:rPr lang="sv-SE" dirty="0" err="1" smtClean="0"/>
              <a:t>lifeworlds</a:t>
            </a:r>
            <a:r>
              <a:rPr lang="sv-SE" dirty="0" smtClean="0"/>
              <a:t> </a:t>
            </a:r>
            <a:r>
              <a:rPr lang="sv-SE" dirty="0" err="1" smtClean="0"/>
              <a:t>meet</a:t>
            </a:r>
            <a:r>
              <a:rPr lang="sv-SE" dirty="0" smtClean="0"/>
              <a:t> in </a:t>
            </a:r>
            <a:r>
              <a:rPr lang="sv-SE" dirty="0" err="1" smtClean="0"/>
              <a:t>teaching</a:t>
            </a:r>
            <a:r>
              <a:rPr lang="sv-SE" dirty="0" smtClean="0"/>
              <a:t> and </a:t>
            </a:r>
            <a:r>
              <a:rPr lang="sv-SE" dirty="0" err="1" smtClean="0"/>
              <a:t>affect</a:t>
            </a:r>
            <a:r>
              <a:rPr lang="sv-SE" dirty="0" smtClean="0"/>
              <a:t> </a:t>
            </a:r>
            <a:r>
              <a:rPr lang="sv-SE" dirty="0" err="1" smtClean="0"/>
              <a:t>teaching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Context</a:t>
            </a:r>
            <a:r>
              <a:rPr lang="sv-SE" dirty="0" smtClean="0"/>
              <a:t> </a:t>
            </a:r>
            <a:r>
              <a:rPr lang="sv-SE" dirty="0" err="1" smtClean="0"/>
              <a:t>decides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 student </a:t>
            </a:r>
            <a:r>
              <a:rPr lang="sv-SE" dirty="0" err="1" smtClean="0"/>
              <a:t>teachers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to </a:t>
            </a:r>
            <a:r>
              <a:rPr lang="sv-SE" dirty="0" err="1" smtClean="0"/>
              <a:t>act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Levinas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	The </a:t>
            </a:r>
            <a:r>
              <a:rPr lang="sv-SE" dirty="0" err="1" smtClean="0"/>
              <a:t>encounter</a:t>
            </a:r>
            <a:r>
              <a:rPr lang="sv-SE" dirty="0" smtClean="0"/>
              <a:t> with the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rises</a:t>
            </a:r>
            <a:r>
              <a:rPr lang="sv-SE" dirty="0" smtClean="0"/>
              <a:t> an </a:t>
            </a:r>
            <a:r>
              <a:rPr lang="sv-SE" dirty="0" err="1" smtClean="0"/>
              <a:t>inevitable</a:t>
            </a:r>
            <a:r>
              <a:rPr lang="sv-SE" dirty="0" smtClean="0"/>
              <a:t> </a:t>
            </a:r>
            <a:r>
              <a:rPr lang="sv-SE" dirty="0" err="1" smtClean="0"/>
              <a:t>requirement</a:t>
            </a:r>
            <a:r>
              <a:rPr lang="sv-SE" dirty="0" smtClean="0"/>
              <a:t> of </a:t>
            </a:r>
            <a:r>
              <a:rPr lang="sv-SE" dirty="0" err="1" smtClean="0"/>
              <a:t>ethical</a:t>
            </a:r>
            <a:r>
              <a:rPr lang="sv-SE" dirty="0" smtClean="0"/>
              <a:t> </a:t>
            </a:r>
            <a:r>
              <a:rPr lang="sv-SE" dirty="0" err="1" smtClean="0"/>
              <a:t>responsibility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Methodology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Reflective </a:t>
            </a:r>
            <a:r>
              <a:rPr lang="en-US" dirty="0" err="1" smtClean="0"/>
              <a:t>lifeworld</a:t>
            </a:r>
            <a:r>
              <a:rPr lang="en-US" dirty="0" smtClean="0"/>
              <a:t> research (RLR)</a:t>
            </a:r>
          </a:p>
          <a:p>
            <a:pPr>
              <a:buNone/>
            </a:pPr>
            <a:r>
              <a:rPr lang="en-US" dirty="0" smtClean="0"/>
              <a:t>Find the essential meaning of the phenomenon, professional ethics</a:t>
            </a:r>
          </a:p>
          <a:p>
            <a:r>
              <a:rPr lang="en-US" dirty="0" smtClean="0"/>
              <a:t>Openness, bridling, reflecting</a:t>
            </a:r>
          </a:p>
          <a:p>
            <a:r>
              <a:rPr lang="en-US" dirty="0" smtClean="0"/>
              <a:t>Moving between whole-part</a:t>
            </a:r>
          </a:p>
          <a:p>
            <a:r>
              <a:rPr lang="en-US" dirty="0" smtClean="0"/>
              <a:t>Systematic analysis, meaning units, cluster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Method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dirty="0" smtClean="0"/>
          </a:p>
          <a:p>
            <a:r>
              <a:rPr lang="sv-SE" dirty="0" smtClean="0"/>
              <a:t>Data: Different texts, for </a:t>
            </a: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didactic</a:t>
            </a:r>
            <a:r>
              <a:rPr lang="sv-SE" dirty="0" smtClean="0"/>
              <a:t> plans, observations and </a:t>
            </a:r>
            <a:r>
              <a:rPr lang="sv-SE" dirty="0" err="1" smtClean="0"/>
              <a:t>interviews</a:t>
            </a:r>
            <a:r>
              <a:rPr lang="sv-SE" dirty="0" smtClean="0"/>
              <a:t>  with ten students, </a:t>
            </a:r>
            <a:r>
              <a:rPr lang="sv-SE" dirty="0" err="1" smtClean="0"/>
              <a:t>educating</a:t>
            </a:r>
            <a:r>
              <a:rPr lang="sv-SE" dirty="0" smtClean="0"/>
              <a:t> </a:t>
            </a:r>
            <a:r>
              <a:rPr lang="sv-SE" dirty="0" err="1" smtClean="0"/>
              <a:t>themselves</a:t>
            </a:r>
            <a:r>
              <a:rPr lang="sv-SE" dirty="0" smtClean="0"/>
              <a:t> as </a:t>
            </a:r>
            <a:r>
              <a:rPr lang="sv-SE" dirty="0" err="1" smtClean="0"/>
              <a:t>teachers</a:t>
            </a:r>
            <a:r>
              <a:rPr lang="sv-SE" dirty="0" smtClean="0"/>
              <a:t> of </a:t>
            </a:r>
            <a:r>
              <a:rPr lang="sv-SE" dirty="0" err="1" smtClean="0"/>
              <a:t>children</a:t>
            </a:r>
            <a:r>
              <a:rPr lang="sv-SE" dirty="0" smtClean="0"/>
              <a:t> from </a:t>
            </a:r>
            <a:r>
              <a:rPr lang="sv-SE" dirty="0" err="1" smtClean="0"/>
              <a:t>preschool</a:t>
            </a:r>
            <a:r>
              <a:rPr lang="sv-SE" dirty="0" smtClean="0"/>
              <a:t> up to </a:t>
            </a:r>
            <a:r>
              <a:rPr lang="sv-SE" dirty="0" err="1" smtClean="0"/>
              <a:t>elementary</a:t>
            </a:r>
            <a:r>
              <a:rPr lang="sv-SE" dirty="0" smtClean="0"/>
              <a:t> </a:t>
            </a:r>
            <a:r>
              <a:rPr lang="sv-SE" dirty="0" err="1" smtClean="0"/>
              <a:t>school</a:t>
            </a:r>
            <a:r>
              <a:rPr lang="sv-SE" dirty="0" smtClean="0"/>
              <a:t>. </a:t>
            </a:r>
          </a:p>
          <a:p>
            <a:r>
              <a:rPr lang="sv-SE" dirty="0" smtClean="0"/>
              <a:t>Second to </a:t>
            </a:r>
            <a:r>
              <a:rPr lang="sv-SE" dirty="0" err="1" smtClean="0"/>
              <a:t>fourth</a:t>
            </a:r>
            <a:r>
              <a:rPr lang="sv-SE" dirty="0" smtClean="0"/>
              <a:t> semester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Essence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b="1" i="1" dirty="0" smtClean="0"/>
              <a:t>Professional </a:t>
            </a:r>
            <a:r>
              <a:rPr lang="sv-SE" b="1" i="1" dirty="0" err="1" smtClean="0"/>
              <a:t>ethics</a:t>
            </a:r>
            <a:r>
              <a:rPr lang="sv-SE" b="1" i="1" dirty="0" smtClean="0"/>
              <a:t> </a:t>
            </a:r>
            <a:r>
              <a:rPr lang="sv-SE" b="1" i="1" dirty="0" err="1" smtClean="0"/>
              <a:t>mean</a:t>
            </a:r>
            <a:r>
              <a:rPr lang="sv-SE" b="1" i="1" dirty="0" smtClean="0"/>
              <a:t> to </a:t>
            </a:r>
            <a:r>
              <a:rPr lang="sv-SE" b="1" i="1" dirty="0" err="1" smtClean="0"/>
              <a:t>intertwine</a:t>
            </a:r>
            <a:r>
              <a:rPr lang="sv-SE" b="1" i="1" dirty="0" smtClean="0"/>
              <a:t> </a:t>
            </a:r>
            <a:r>
              <a:rPr lang="sv-SE" b="1" i="1" dirty="0" err="1" smtClean="0"/>
              <a:t>learning</a:t>
            </a:r>
            <a:r>
              <a:rPr lang="sv-SE" b="1" i="1" dirty="0" smtClean="0"/>
              <a:t> and </a:t>
            </a:r>
            <a:r>
              <a:rPr lang="sv-SE" b="1" i="1" dirty="0" err="1" smtClean="0"/>
              <a:t>relationships</a:t>
            </a:r>
            <a:endParaRPr lang="sv-SE" b="1" i="1" dirty="0" smtClean="0"/>
          </a:p>
          <a:p>
            <a:pPr>
              <a:buNone/>
            </a:pPr>
            <a:r>
              <a:rPr lang="sv-SE" dirty="0" smtClean="0"/>
              <a:t>Getting to </a:t>
            </a:r>
            <a:r>
              <a:rPr lang="sv-SE" dirty="0" err="1" smtClean="0"/>
              <a:t>know</a:t>
            </a:r>
            <a:r>
              <a:rPr lang="sv-SE" dirty="0" smtClean="0"/>
              <a:t> the </a:t>
            </a:r>
            <a:r>
              <a:rPr lang="sv-SE" dirty="0" err="1" smtClean="0"/>
              <a:t>children</a:t>
            </a:r>
            <a:r>
              <a:rPr lang="sv-SE" dirty="0" smtClean="0"/>
              <a:t> and </a:t>
            </a:r>
            <a:r>
              <a:rPr lang="sv-SE" dirty="0" err="1" smtClean="0"/>
              <a:t>their</a:t>
            </a:r>
            <a:r>
              <a:rPr lang="sv-SE" dirty="0" smtClean="0"/>
              <a:t> </a:t>
            </a:r>
            <a:r>
              <a:rPr lang="sv-SE" dirty="0" err="1" smtClean="0"/>
              <a:t>needs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</a:t>
            </a:r>
            <a:r>
              <a:rPr lang="sv-SE" dirty="0" err="1" smtClean="0"/>
              <a:t>strengthen</a:t>
            </a:r>
            <a:r>
              <a:rPr lang="sv-SE" dirty="0" smtClean="0"/>
              <a:t> the </a:t>
            </a:r>
            <a:r>
              <a:rPr lang="sv-SE" dirty="0" err="1" smtClean="0"/>
              <a:t>opportunities</a:t>
            </a:r>
            <a:r>
              <a:rPr lang="sv-SE" dirty="0" smtClean="0"/>
              <a:t> to </a:t>
            </a:r>
            <a:r>
              <a:rPr lang="sv-SE" dirty="0" err="1" smtClean="0"/>
              <a:t>help</a:t>
            </a:r>
            <a:r>
              <a:rPr lang="sv-SE" dirty="0" smtClean="0"/>
              <a:t> </a:t>
            </a:r>
            <a:r>
              <a:rPr lang="sv-SE" dirty="0" err="1" smtClean="0"/>
              <a:t>them</a:t>
            </a:r>
            <a:r>
              <a:rPr lang="sv-SE" dirty="0" smtClean="0"/>
              <a:t> </a:t>
            </a:r>
            <a:r>
              <a:rPr lang="sv-SE" dirty="0" err="1" smtClean="0"/>
              <a:t>developing</a:t>
            </a:r>
            <a:r>
              <a:rPr lang="sv-SE" dirty="0" smtClean="0"/>
              <a:t>. </a:t>
            </a:r>
          </a:p>
          <a:p>
            <a:pPr>
              <a:buNone/>
            </a:pPr>
            <a:r>
              <a:rPr lang="sv-SE" b="1" i="1" dirty="0" smtClean="0"/>
              <a:t>Professional </a:t>
            </a:r>
            <a:r>
              <a:rPr lang="sv-SE" b="1" i="1" dirty="0" err="1" smtClean="0"/>
              <a:t>ethics</a:t>
            </a:r>
            <a:r>
              <a:rPr lang="sv-SE" b="1" i="1" dirty="0" smtClean="0"/>
              <a:t> </a:t>
            </a:r>
            <a:r>
              <a:rPr lang="sv-SE" b="1" i="1" dirty="0" err="1" smtClean="0"/>
              <a:t>mean</a:t>
            </a:r>
            <a:r>
              <a:rPr lang="sv-SE" b="1" i="1" dirty="0" smtClean="0"/>
              <a:t> to </a:t>
            </a:r>
            <a:r>
              <a:rPr lang="sv-SE" b="1" i="1" dirty="0" err="1" smtClean="0"/>
              <a:t>use</a:t>
            </a:r>
            <a:r>
              <a:rPr lang="sv-SE" b="1" i="1" dirty="0" smtClean="0"/>
              <a:t> </a:t>
            </a:r>
            <a:r>
              <a:rPr lang="sv-SE" b="1" i="1" dirty="0" err="1" smtClean="0"/>
              <a:t>experiences</a:t>
            </a:r>
            <a:r>
              <a:rPr lang="sv-SE" b="1" i="1" dirty="0" smtClean="0"/>
              <a:t> to the </a:t>
            </a:r>
            <a:r>
              <a:rPr lang="sv-SE" b="1" i="1" dirty="0" err="1" smtClean="0"/>
              <a:t>child´s</a:t>
            </a:r>
            <a:r>
              <a:rPr lang="sv-SE" b="1" i="1" dirty="0" smtClean="0"/>
              <a:t> best</a:t>
            </a:r>
          </a:p>
          <a:p>
            <a:pPr>
              <a:buNone/>
            </a:pP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meeting</a:t>
            </a:r>
            <a:r>
              <a:rPr lang="sv-SE" dirty="0" smtClean="0"/>
              <a:t> </a:t>
            </a:r>
            <a:r>
              <a:rPr lang="sv-SE" dirty="0" err="1" smtClean="0"/>
              <a:t>children</a:t>
            </a:r>
            <a:r>
              <a:rPr lang="sv-SE" dirty="0" smtClean="0"/>
              <a:t>, your </a:t>
            </a:r>
            <a:r>
              <a:rPr lang="sv-SE" dirty="0" err="1" smtClean="0"/>
              <a:t>own</a:t>
            </a:r>
            <a:r>
              <a:rPr lang="sv-SE" dirty="0" smtClean="0"/>
              <a:t> </a:t>
            </a:r>
            <a:r>
              <a:rPr lang="sv-SE" dirty="0" err="1" smtClean="0"/>
              <a:t>experiences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valuable</a:t>
            </a:r>
            <a:r>
              <a:rPr lang="sv-SE" dirty="0" smtClean="0"/>
              <a:t> in </a:t>
            </a:r>
            <a:r>
              <a:rPr lang="sv-SE" dirty="0" err="1" smtClean="0"/>
              <a:t>understanding</a:t>
            </a:r>
            <a:r>
              <a:rPr lang="sv-SE" dirty="0" smtClean="0"/>
              <a:t> the </a:t>
            </a:r>
            <a:r>
              <a:rPr lang="sv-SE" dirty="0" err="1" smtClean="0"/>
              <a:t>child</a:t>
            </a:r>
            <a:r>
              <a:rPr lang="sv-SE" dirty="0" smtClean="0"/>
              <a:t> </a:t>
            </a:r>
            <a:r>
              <a:rPr lang="sv-SE" dirty="0" err="1" smtClean="0"/>
              <a:t>but</a:t>
            </a:r>
            <a:r>
              <a:rPr lang="sv-SE" dirty="0" smtClean="0"/>
              <a:t> you </a:t>
            </a:r>
            <a:r>
              <a:rPr lang="sv-SE" dirty="0" err="1" smtClean="0"/>
              <a:t>should</a:t>
            </a:r>
            <a:r>
              <a:rPr lang="sv-SE" dirty="0" smtClean="0"/>
              <a:t> </a:t>
            </a:r>
            <a:r>
              <a:rPr lang="sv-SE" dirty="0" err="1" smtClean="0"/>
              <a:t>never</a:t>
            </a:r>
            <a:r>
              <a:rPr lang="sv-SE" dirty="0" smtClean="0"/>
              <a:t> </a:t>
            </a:r>
            <a:r>
              <a:rPr lang="sv-SE" dirty="0" err="1" smtClean="0"/>
              <a:t>let</a:t>
            </a:r>
            <a:r>
              <a:rPr lang="sv-SE" dirty="0" smtClean="0"/>
              <a:t> your </a:t>
            </a:r>
            <a:r>
              <a:rPr lang="sv-SE" dirty="0" err="1" smtClean="0"/>
              <a:t>own</a:t>
            </a:r>
            <a:r>
              <a:rPr lang="sv-SE" dirty="0" smtClean="0"/>
              <a:t> feelings or </a:t>
            </a:r>
            <a:r>
              <a:rPr lang="sv-SE" dirty="0" err="1" smtClean="0"/>
              <a:t>needs</a:t>
            </a:r>
            <a:r>
              <a:rPr lang="sv-SE" dirty="0" smtClean="0"/>
              <a:t> </a:t>
            </a:r>
            <a:r>
              <a:rPr lang="sv-SE" dirty="0" err="1" smtClean="0"/>
              <a:t>take</a:t>
            </a:r>
            <a:r>
              <a:rPr lang="sv-SE" dirty="0" smtClean="0"/>
              <a:t> over. 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Essence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b="1" i="1" dirty="0" smtClean="0"/>
              <a:t>Professional </a:t>
            </a:r>
            <a:r>
              <a:rPr lang="sv-SE" b="1" i="1" dirty="0" err="1" smtClean="0"/>
              <a:t>ethics</a:t>
            </a:r>
            <a:r>
              <a:rPr lang="sv-SE" b="1" i="1" dirty="0" smtClean="0"/>
              <a:t> </a:t>
            </a:r>
            <a:r>
              <a:rPr lang="sv-SE" b="1" i="1" dirty="0" err="1" smtClean="0"/>
              <a:t>mean</a:t>
            </a:r>
            <a:r>
              <a:rPr lang="sv-SE" b="1" i="1" dirty="0" smtClean="0"/>
              <a:t> to </a:t>
            </a:r>
            <a:r>
              <a:rPr lang="sv-SE" b="1" i="1" dirty="0" err="1" smtClean="0"/>
              <a:t>include</a:t>
            </a:r>
            <a:r>
              <a:rPr lang="sv-SE" b="1" i="1" dirty="0" smtClean="0"/>
              <a:t> </a:t>
            </a:r>
            <a:r>
              <a:rPr lang="sv-SE" b="1" i="1" dirty="0" err="1" smtClean="0"/>
              <a:t>each</a:t>
            </a:r>
            <a:r>
              <a:rPr lang="sv-SE" b="1" i="1" dirty="0" smtClean="0"/>
              <a:t> </a:t>
            </a:r>
            <a:r>
              <a:rPr lang="sv-SE" b="1" i="1" dirty="0" err="1" smtClean="0"/>
              <a:t>child</a:t>
            </a:r>
            <a:endParaRPr lang="sv-SE" b="1" i="1" dirty="0" smtClean="0"/>
          </a:p>
          <a:p>
            <a:pPr>
              <a:buNone/>
            </a:pPr>
            <a:r>
              <a:rPr lang="sv-SE" dirty="0" err="1" smtClean="0"/>
              <a:t>Regardless</a:t>
            </a:r>
            <a:r>
              <a:rPr lang="sv-SE" dirty="0" smtClean="0"/>
              <a:t> of the </a:t>
            </a:r>
            <a:r>
              <a:rPr lang="sv-SE" dirty="0" err="1" smtClean="0"/>
              <a:t>difficulties</a:t>
            </a:r>
            <a:r>
              <a:rPr lang="sv-SE" dirty="0" smtClean="0"/>
              <a:t> it </a:t>
            </a:r>
            <a:r>
              <a:rPr lang="sv-SE" dirty="0" err="1" smtClean="0"/>
              <a:t>means</a:t>
            </a:r>
            <a:r>
              <a:rPr lang="sv-SE" dirty="0" smtClean="0"/>
              <a:t> to </a:t>
            </a:r>
            <a:r>
              <a:rPr lang="sv-SE" dirty="0" err="1" smtClean="0"/>
              <a:t>let</a:t>
            </a:r>
            <a:r>
              <a:rPr lang="sv-SE" dirty="0" smtClean="0"/>
              <a:t> the </a:t>
            </a:r>
            <a:r>
              <a:rPr lang="sv-SE" dirty="0" err="1" smtClean="0"/>
              <a:t>child</a:t>
            </a:r>
            <a:r>
              <a:rPr lang="sv-SE" dirty="0" smtClean="0"/>
              <a:t> </a:t>
            </a:r>
            <a:r>
              <a:rPr lang="sv-SE" dirty="0" err="1" smtClean="0"/>
              <a:t>participate</a:t>
            </a:r>
            <a:r>
              <a:rPr lang="sv-SE" dirty="0" smtClean="0"/>
              <a:t>. You </a:t>
            </a:r>
            <a:r>
              <a:rPr lang="sv-SE" dirty="0" err="1" smtClean="0"/>
              <a:t>have</a:t>
            </a:r>
            <a:r>
              <a:rPr lang="sv-SE" dirty="0" smtClean="0"/>
              <a:t> a </a:t>
            </a:r>
            <a:r>
              <a:rPr lang="sv-SE" dirty="0" err="1" smtClean="0"/>
              <a:t>responsibility</a:t>
            </a:r>
            <a:r>
              <a:rPr lang="sv-SE" dirty="0" smtClean="0"/>
              <a:t> to </a:t>
            </a:r>
            <a:r>
              <a:rPr lang="sv-SE" dirty="0" err="1" smtClean="0"/>
              <a:t>include</a:t>
            </a:r>
            <a:r>
              <a:rPr lang="sv-SE" dirty="0" smtClean="0"/>
              <a:t> </a:t>
            </a:r>
            <a:r>
              <a:rPr lang="sv-SE" dirty="0" err="1" smtClean="0"/>
              <a:t>everybody</a:t>
            </a:r>
            <a:r>
              <a:rPr lang="sv-SE" dirty="0" smtClean="0"/>
              <a:t> and </a:t>
            </a:r>
            <a:r>
              <a:rPr lang="sv-SE" dirty="0" err="1" smtClean="0"/>
              <a:t>meet</a:t>
            </a:r>
            <a:r>
              <a:rPr lang="sv-SE" dirty="0" smtClean="0"/>
              <a:t> </a:t>
            </a:r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child</a:t>
            </a:r>
            <a:r>
              <a:rPr lang="sv-SE" dirty="0" smtClean="0"/>
              <a:t> on </a:t>
            </a:r>
            <a:r>
              <a:rPr lang="sv-SE" dirty="0" err="1" smtClean="0"/>
              <a:t>its</a:t>
            </a:r>
            <a:r>
              <a:rPr lang="sv-SE" dirty="0" smtClean="0"/>
              <a:t> </a:t>
            </a:r>
            <a:r>
              <a:rPr lang="sv-SE" dirty="0" err="1" smtClean="0"/>
              <a:t>own</a:t>
            </a:r>
            <a:r>
              <a:rPr lang="sv-SE" dirty="0" smtClean="0"/>
              <a:t> terms.</a:t>
            </a:r>
          </a:p>
          <a:p>
            <a:pPr>
              <a:buNone/>
            </a:pPr>
            <a:r>
              <a:rPr lang="sv-SE" b="1" i="1" dirty="0" smtClean="0"/>
              <a:t>Professional </a:t>
            </a:r>
            <a:r>
              <a:rPr lang="sv-SE" b="1" i="1" dirty="0" err="1" smtClean="0"/>
              <a:t>ethics</a:t>
            </a:r>
            <a:r>
              <a:rPr lang="sv-SE" b="1" i="1" dirty="0" smtClean="0"/>
              <a:t> </a:t>
            </a:r>
            <a:r>
              <a:rPr lang="sv-SE" b="1" i="1" dirty="0" err="1" smtClean="0"/>
              <a:t>mean</a:t>
            </a:r>
            <a:r>
              <a:rPr lang="sv-SE" b="1" i="1" dirty="0" smtClean="0"/>
              <a:t> to be an </a:t>
            </a:r>
            <a:r>
              <a:rPr lang="sv-SE" b="1" i="1" dirty="0" err="1" smtClean="0"/>
              <a:t>authoritative</a:t>
            </a:r>
            <a:r>
              <a:rPr lang="sv-SE" b="1" i="1" dirty="0" smtClean="0"/>
              <a:t> </a:t>
            </a:r>
            <a:r>
              <a:rPr lang="sv-SE" b="1" i="1" dirty="0" err="1" smtClean="0"/>
              <a:t>but</a:t>
            </a:r>
            <a:r>
              <a:rPr lang="sv-SE" b="1" i="1" dirty="0" smtClean="0"/>
              <a:t> not </a:t>
            </a:r>
            <a:r>
              <a:rPr lang="sv-SE" b="1" i="1" dirty="0" err="1" smtClean="0"/>
              <a:t>authoritarian</a:t>
            </a:r>
            <a:endParaRPr lang="sv-SE" b="1" i="1" dirty="0" smtClean="0"/>
          </a:p>
          <a:p>
            <a:pPr>
              <a:buNone/>
            </a:pPr>
            <a:r>
              <a:rPr lang="en-US" dirty="0" smtClean="0"/>
              <a:t>The authority is created through an atmosphere of joy, respect and security.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Essence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smtClean="0"/>
              <a:t>Professional ethics mean an ambiguity that demands responsible decisions.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Uncertainty makes learning of professional ethics difficult. Student teachers do not always understand why placement teachers act as they do. </a:t>
            </a:r>
          </a:p>
          <a:p>
            <a:pPr>
              <a:buNone/>
            </a:pPr>
            <a:r>
              <a:rPr lang="sv-SE" b="1" i="1" dirty="0" smtClean="0"/>
              <a:t>Professional </a:t>
            </a:r>
            <a:r>
              <a:rPr lang="sv-SE" b="1" i="1" dirty="0" err="1" smtClean="0"/>
              <a:t>ethics</a:t>
            </a:r>
            <a:r>
              <a:rPr lang="sv-SE" b="1" i="1" dirty="0" smtClean="0"/>
              <a:t> are </a:t>
            </a:r>
            <a:r>
              <a:rPr lang="sv-SE" b="1" i="1" dirty="0" err="1" smtClean="0"/>
              <a:t>developed</a:t>
            </a:r>
            <a:r>
              <a:rPr lang="sv-SE" b="1" i="1" dirty="0" smtClean="0"/>
              <a:t> </a:t>
            </a:r>
            <a:r>
              <a:rPr lang="sv-SE" b="1" i="1" dirty="0" err="1" smtClean="0"/>
              <a:t>when</a:t>
            </a:r>
            <a:r>
              <a:rPr lang="sv-SE" b="1" i="1" dirty="0" smtClean="0"/>
              <a:t> </a:t>
            </a:r>
            <a:r>
              <a:rPr lang="sv-SE" b="1" i="1" dirty="0" err="1" smtClean="0"/>
              <a:t>theory</a:t>
            </a:r>
            <a:r>
              <a:rPr lang="sv-SE" b="1" i="1" dirty="0" smtClean="0"/>
              <a:t> and </a:t>
            </a:r>
            <a:r>
              <a:rPr lang="sv-SE" b="1" i="1" dirty="0" err="1" smtClean="0"/>
              <a:t>practice</a:t>
            </a:r>
            <a:r>
              <a:rPr lang="sv-SE" b="1" i="1" dirty="0" smtClean="0"/>
              <a:t> are </a:t>
            </a:r>
            <a:r>
              <a:rPr lang="sv-SE" b="1" i="1" dirty="0" err="1" smtClean="0"/>
              <a:t>entwined</a:t>
            </a:r>
            <a:r>
              <a:rPr lang="sv-SE" b="1" i="1" dirty="0" smtClean="0"/>
              <a:t> in </a:t>
            </a:r>
            <a:r>
              <a:rPr lang="sv-SE" b="1" i="1" dirty="0" err="1" smtClean="0"/>
              <a:t>reflection</a:t>
            </a:r>
            <a:endParaRPr lang="sv-SE" b="1" i="1" dirty="0" smtClean="0"/>
          </a:p>
          <a:p>
            <a:pPr>
              <a:buNone/>
            </a:pPr>
            <a:r>
              <a:rPr lang="sv-SE" dirty="0" smtClean="0"/>
              <a:t>Students are </a:t>
            </a:r>
            <a:r>
              <a:rPr lang="sv-SE" dirty="0" err="1" smtClean="0"/>
              <a:t>telling</a:t>
            </a:r>
            <a:r>
              <a:rPr lang="sv-SE" dirty="0" smtClean="0"/>
              <a:t> that </a:t>
            </a:r>
            <a:r>
              <a:rPr lang="sv-SE" dirty="0" err="1" smtClean="0"/>
              <a:t>they</a:t>
            </a:r>
            <a:r>
              <a:rPr lang="sv-SE" dirty="0" smtClean="0"/>
              <a:t> </a:t>
            </a:r>
            <a:r>
              <a:rPr lang="sv-SE" dirty="0" err="1" smtClean="0"/>
              <a:t>sometimes</a:t>
            </a:r>
            <a:r>
              <a:rPr lang="sv-SE" dirty="0" smtClean="0"/>
              <a:t> just </a:t>
            </a:r>
            <a:r>
              <a:rPr lang="sv-SE" dirty="0" err="1" smtClean="0"/>
              <a:t>do</a:t>
            </a:r>
            <a:r>
              <a:rPr lang="sv-SE" dirty="0" smtClean="0"/>
              <a:t>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afterwards</a:t>
            </a:r>
            <a:r>
              <a:rPr lang="sv-SE" dirty="0" smtClean="0"/>
              <a:t> </a:t>
            </a:r>
            <a:r>
              <a:rPr lang="sv-SE" dirty="0" err="1" smtClean="0"/>
              <a:t>think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the situation.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498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Anpassad formgivning</vt:lpstr>
      <vt:lpstr>3_Anpassad formgivning</vt:lpstr>
      <vt:lpstr>2_Anpassad formgivning</vt:lpstr>
      <vt:lpstr>1_Anpassad formgivning</vt:lpstr>
      <vt:lpstr>A “good” teacher-teaching ethically</vt:lpstr>
      <vt:lpstr>Professional ethics? </vt:lpstr>
      <vt:lpstr>Research questions</vt:lpstr>
      <vt:lpstr>LIFEWORLD THEORY</vt:lpstr>
      <vt:lpstr>Methodology</vt:lpstr>
      <vt:lpstr>Method</vt:lpstr>
      <vt:lpstr>Essence</vt:lpstr>
      <vt:lpstr>Essence</vt:lpstr>
      <vt:lpstr>Essence</vt:lpstr>
      <vt:lpstr>Didethics-model in three steps Step 1</vt:lpstr>
      <vt:lpstr>Step 2</vt:lpstr>
      <vt:lpstr>Step 3</vt:lpstr>
      <vt:lpstr>Learning to teach ethically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ethics</dc:title>
  <dc:creator>Marita</dc:creator>
  <cp:lastModifiedBy>Admin</cp:lastModifiedBy>
  <cp:revision>132</cp:revision>
  <dcterms:created xsi:type="dcterms:W3CDTF">2013-02-15T06:58:23Z</dcterms:created>
  <dcterms:modified xsi:type="dcterms:W3CDTF">2019-11-07T07:08:24Z</dcterms:modified>
</cp:coreProperties>
</file>