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82" r:id="rId3"/>
    <p:sldId id="256" r:id="rId4"/>
    <p:sldId id="269" r:id="rId5"/>
    <p:sldId id="270" r:id="rId6"/>
    <p:sldId id="266" r:id="rId7"/>
    <p:sldId id="271" r:id="rId8"/>
    <p:sldId id="272" r:id="rId9"/>
    <p:sldId id="257" r:id="rId10"/>
    <p:sldId id="258" r:id="rId11"/>
    <p:sldId id="259" r:id="rId12"/>
    <p:sldId id="260" r:id="rId13"/>
    <p:sldId id="262" r:id="rId14"/>
    <p:sldId id="263" r:id="rId15"/>
    <p:sldId id="264" r:id="rId16"/>
    <p:sldId id="261" r:id="rId17"/>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p:restoredTop sz="94581"/>
  </p:normalViewPr>
  <p:slideViewPr>
    <p:cSldViewPr showGuides="1">
      <p:cViewPr varScale="1">
        <p:scale>
          <a:sx n="72" d="100"/>
          <a:sy n="72" d="100"/>
        </p:scale>
        <p:origin x="-4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notesMaster" Target="notesMasters/notesMaster1.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0178" name="Header Placeholder 50177"/>
          <p:cNvSpPr>
            <a:spLocks noGrp="1"/>
          </p:cNvSpPr>
          <p:nvPr>
            <p:ph type="hdr" sz="quarter"/>
          </p:nvPr>
        </p:nvSpPr>
        <p:spPr>
          <a:xfrm>
            <a:off x="0" y="0"/>
            <a:ext cx="2971800" cy="457200"/>
          </a:xfrm>
          <a:prstGeom prst="rect">
            <a:avLst/>
          </a:prstGeom>
          <a:noFill/>
          <a:ln w="9525">
            <a:noFill/>
          </a:ln>
        </p:spPr>
        <p:txBody>
          <a:bodyPr/>
          <a:p>
            <a:pPr lvl="0"/>
            <a:endParaRPr lang="en-US" sz="1200" dirty="0"/>
          </a:p>
        </p:txBody>
      </p:sp>
      <p:sp>
        <p:nvSpPr>
          <p:cNvPr id="50179" name="Date Placeholder 50178"/>
          <p:cNvSpPr>
            <a:spLocks noGrp="1"/>
          </p:cNvSpPr>
          <p:nvPr>
            <p:ph type="dt" idx="1"/>
          </p:nvPr>
        </p:nvSpPr>
        <p:spPr>
          <a:xfrm>
            <a:off x="3884613" y="0"/>
            <a:ext cx="2971800" cy="457200"/>
          </a:xfrm>
          <a:prstGeom prst="rect">
            <a:avLst/>
          </a:prstGeom>
          <a:noFill/>
          <a:ln w="9525">
            <a:noFill/>
          </a:ln>
        </p:spPr>
        <p:txBody>
          <a:bodyPr/>
          <a:p>
            <a:pPr lvl="0" algn="r"/>
            <a:endParaRPr lang="en-US" sz="1200" dirty="0"/>
          </a:p>
        </p:txBody>
      </p:sp>
      <p:sp>
        <p:nvSpPr>
          <p:cNvPr id="50180" name="Slide Image Placeholder 50179"/>
          <p:cNvSpPr>
            <a:spLocks noRot="1" noTextEdit="1"/>
          </p:cNvSpPr>
          <p:nvPr>
            <p:ph type="sldImg" idx="2"/>
          </p:nvPr>
        </p:nvSpPr>
        <p:spPr>
          <a:xfrm>
            <a:off x="1143000" y="685800"/>
            <a:ext cx="4572000" cy="3429000"/>
          </a:xfrm>
          <a:prstGeom prst="rect">
            <a:avLst/>
          </a:prstGeom>
          <a:ln w="9525" cap="flat" cmpd="sng">
            <a:solidFill>
              <a:srgbClr val="000000"/>
            </a:solidFill>
            <a:prstDash val="solid"/>
            <a:miter/>
            <a:headEnd type="none" w="med" len="med"/>
            <a:tailEnd type="none" w="med" len="med"/>
          </a:ln>
        </p:spPr>
      </p:sp>
      <p:sp>
        <p:nvSpPr>
          <p:cNvPr id="50181" name="Text Placeholder 50180"/>
          <p:cNvSpPr>
            <a:spLocks noGrp="1"/>
          </p:cNvSpPr>
          <p:nvPr>
            <p:ph type="body" sz="quarter" idx="3"/>
          </p:nvPr>
        </p:nvSpPr>
        <p:spPr>
          <a:xfrm>
            <a:off x="685800" y="4343400"/>
            <a:ext cx="5486400" cy="4114800"/>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50182" name="Footer Placeholder 50181"/>
          <p:cNvSpPr>
            <a:spLocks noGrp="1"/>
          </p:cNvSpPr>
          <p:nvPr>
            <p:ph type="ftr" sz="quarter" idx="4"/>
          </p:nvPr>
        </p:nvSpPr>
        <p:spPr>
          <a:xfrm>
            <a:off x="0" y="8685213"/>
            <a:ext cx="2971800" cy="457200"/>
          </a:xfrm>
          <a:prstGeom prst="rect">
            <a:avLst/>
          </a:prstGeom>
          <a:noFill/>
          <a:ln w="9525">
            <a:noFill/>
          </a:ln>
        </p:spPr>
        <p:txBody>
          <a:bodyPr anchor="b"/>
          <a:p>
            <a:pPr lvl="0"/>
            <a:endParaRPr lang="en-US" sz="1200" dirty="0"/>
          </a:p>
        </p:txBody>
      </p:sp>
      <p:sp>
        <p:nvSpPr>
          <p:cNvPr id="50183" name="Slide Number Placeholder 50182"/>
          <p:cNvSpPr>
            <a:spLocks noGrp="1"/>
          </p:cNvSpPr>
          <p:nvPr>
            <p:ph type="sldNum" sz="quarter" idx="5"/>
          </p:nvPr>
        </p:nvSpPr>
        <p:spPr>
          <a:xfrm>
            <a:off x="3884613" y="8685213"/>
            <a:ext cx="2971800" cy="457200"/>
          </a:xfrm>
          <a:prstGeom prst="rect">
            <a:avLst/>
          </a:prstGeom>
          <a:noFill/>
          <a:ln w="9525">
            <a:noFill/>
          </a:ln>
        </p:spPr>
        <p:txBody>
          <a:bodyPr anchor="b"/>
          <a:p>
            <a:pPr lvl="0" algn="r"/>
            <a:fld id="{9A0DB2DC-4C9A-4742-B13C-FB6460FD3503}" type="slidenum">
              <a:rPr lang="en-US" sz="1200" dirty="0"/>
            </a:fld>
            <a:endParaRPr lang="en-US" sz="1200"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p:nvPicPr>
        <p:blipFill>
          <a:blip r:embed="rId2"/>
          <a:stretch>
            <a:fillRect/>
          </a:stretch>
        </p:blipFill>
        <p:spPr>
          <a:xfrm>
            <a:off x="0" y="0"/>
            <a:ext cx="9144000" cy="6858000"/>
          </a:xfrm>
          <a:prstGeom prst="rect">
            <a:avLst/>
          </a:prstGeom>
          <a:noFill/>
          <a:ln w="9525">
            <a:noFill/>
          </a:ln>
        </p:spPr>
      </p:pic>
      <p:sp>
        <p:nvSpPr>
          <p:cNvPr id="2051" name="Rectangle 3"/>
          <p:cNvSpPr>
            <a:spLocks noGrp="1" noChangeArrowheads="1"/>
          </p:cNvSpPr>
          <p:nvPr>
            <p:ph type="ctrTitle"/>
          </p:nvPr>
        </p:nvSpPr>
        <p:spPr>
          <a:xfrm>
            <a:off x="468313" y="3717925"/>
            <a:ext cx="8207375" cy="1082675"/>
          </a:xfrm>
        </p:spPr>
        <p:txBody>
          <a:bodyPr/>
          <a:lstStyle>
            <a:lvl1pPr algn="r">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469900" y="4940300"/>
            <a:ext cx="8212138" cy="981075"/>
          </a:xfrm>
        </p:spPr>
        <p:txBody>
          <a:bodyPr/>
          <a:lstStyle>
            <a:lvl1pPr marL="0" indent="0" algn="r">
              <a:buFontTx/>
              <a:buNone/>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latin typeface="Times New Roman" panose="02020603050405020304" pitchFamily="18" charset="0"/>
            </a:endParaRPr>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A0DB2DC-4C9A-4742-B13C-FB6460FD3503}" type="slidenum">
              <a:rPr lang="en-US"/>
            </a:fld>
            <a:endParaRPr lang="en-US">
              <a:latin typeface="Times New Roman" panose="02020603050405020304" pitchFamily="18" charset="0"/>
            </a:endParaRPr>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lvl="0"/>
            <a:endParaRPr lang="en-US">
              <a:latin typeface="Times New Roman" panose="02020603050405020304" pitchFamily="18" charset="0"/>
            </a:endParaRPr>
          </a:p>
        </p:txBody>
      </p:sp>
      <p:sp>
        <p:nvSpPr>
          <p:cNvPr id="5" name="Footer Placeholder 4"/>
          <p:cNvSpPr>
            <a:spLocks noGrp="1"/>
          </p:cNvSpPr>
          <p:nvPr>
            <p:ph type="ftr" sz="quarter" idx="11"/>
          </p:nvPr>
        </p:nvSpPr>
        <p:spPr/>
        <p:txBody>
          <a:bodyPr/>
          <a:p>
            <a:pPr lvl="0"/>
            <a:endParaRPr lang="en-US"/>
          </a:p>
        </p:txBody>
      </p:sp>
      <p:sp>
        <p:nvSpPr>
          <p:cNvPr id="6" name="Slide Number Placeholder 5"/>
          <p:cNvSpPr>
            <a:spLocks noGrp="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lvl="0"/>
            <a:endParaRPr lang="en-US">
              <a:latin typeface="Times New Roman" panose="02020603050405020304" pitchFamily="18" charset="0"/>
            </a:endParaRPr>
          </a:p>
        </p:txBody>
      </p:sp>
      <p:sp>
        <p:nvSpPr>
          <p:cNvPr id="5" name="Footer Placeholder 4"/>
          <p:cNvSpPr>
            <a:spLocks noGrp="1"/>
          </p:cNvSpPr>
          <p:nvPr>
            <p:ph type="ftr" sz="quarter" idx="11"/>
          </p:nvPr>
        </p:nvSpPr>
        <p:spPr/>
        <p:txBody>
          <a:bodyPr/>
          <a:p>
            <a:pPr lvl="0"/>
            <a:endParaRPr lang="en-US"/>
          </a:p>
        </p:txBody>
      </p:sp>
      <p:sp>
        <p:nvSpPr>
          <p:cNvPr id="6" name="Slide Number Placeholder 5"/>
          <p:cNvSpPr>
            <a:spLocks noGrp="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a:endParaRPr lang="en-US">
              <a:latin typeface="Times New Roman" panose="02020603050405020304" pitchFamily="18" charset="0"/>
            </a:endParaRPr>
          </a:p>
        </p:txBody>
      </p:sp>
      <p:sp>
        <p:nvSpPr>
          <p:cNvPr id="4" name="Footer Placeholder 3"/>
          <p:cNvSpPr>
            <a:spLocks noGrp="1"/>
          </p:cNvSpPr>
          <p:nvPr>
            <p:ph type="ftr" sz="quarter" idx="11"/>
          </p:nvPr>
        </p:nvSpPr>
        <p:spPr/>
        <p:txBody>
          <a:bodyPr/>
          <a:lstStyle/>
          <a:p>
            <a:pPr lvl="0"/>
            <a:endParaRPr lang="en-US"/>
          </a:p>
        </p:txBody>
      </p:sp>
      <p:sp>
        <p:nvSpPr>
          <p:cNvPr id="5" name="Slide Number Placeholder 4"/>
          <p:cNvSpPr>
            <a:spLocks noGrp="1"/>
          </p:cNvSpPr>
          <p:nvPr>
            <p:ph type="sldNum" sz="quarter" idx="12"/>
          </p:nvPr>
        </p:nvSpPr>
        <p:spPr/>
        <p:txBody>
          <a:bodyPr/>
          <a:lstStyle/>
          <a:p>
            <a:pPr lvl="0"/>
            <a:fld id="{9A0DB2DC-4C9A-4742-B13C-FB6460FD3503}" type="slidenum">
              <a:rPr lang="en-US"/>
            </a:fld>
            <a:endParaRPr lang="en-US">
              <a:latin typeface="Times New Roman" panose="02020603050405020304" pitchFamily="18"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lvl="0"/>
            <a:endParaRPr lang="en-US">
              <a:latin typeface="Times New Roman" panose="02020603050405020304" pitchFamily="18" charset="0"/>
            </a:endParaRPr>
          </a:p>
        </p:txBody>
      </p:sp>
      <p:sp>
        <p:nvSpPr>
          <p:cNvPr id="5" name="Footer Placeholder 4"/>
          <p:cNvSpPr>
            <a:spLocks noGrp="1"/>
          </p:cNvSpPr>
          <p:nvPr>
            <p:ph type="ftr" sz="quarter" idx="11"/>
          </p:nvPr>
        </p:nvSpPr>
        <p:spPr/>
        <p:txBody>
          <a:bodyPr/>
          <a:p>
            <a:pPr lvl="0"/>
            <a:endParaRPr lang="en-US"/>
          </a:p>
        </p:txBody>
      </p:sp>
      <p:sp>
        <p:nvSpPr>
          <p:cNvPr id="6" name="Slide Number Placeholder 5"/>
          <p:cNvSpPr>
            <a:spLocks noGrp="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lvl="0"/>
            <a:endParaRPr lang="en-US">
              <a:latin typeface="Times New Roman" panose="02020603050405020304" pitchFamily="18" charset="0"/>
            </a:endParaRPr>
          </a:p>
        </p:txBody>
      </p:sp>
      <p:sp>
        <p:nvSpPr>
          <p:cNvPr id="5" name="Footer Placeholder 4"/>
          <p:cNvSpPr>
            <a:spLocks noGrp="1"/>
          </p:cNvSpPr>
          <p:nvPr>
            <p:ph type="ftr" sz="quarter" idx="11"/>
          </p:nvPr>
        </p:nvSpPr>
        <p:spPr/>
        <p:txBody>
          <a:bodyPr/>
          <a:p>
            <a:pPr lvl="0"/>
            <a:endParaRPr lang="en-US"/>
          </a:p>
        </p:txBody>
      </p:sp>
      <p:sp>
        <p:nvSpPr>
          <p:cNvPr id="6" name="Slide Number Placeholder 5"/>
          <p:cNvSpPr>
            <a:spLocks noGrp="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74750"/>
            <a:ext cx="40386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174750"/>
            <a:ext cx="40386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lvl="0"/>
            <a:endParaRPr lang="en-US">
              <a:latin typeface="Times New Roman" panose="02020603050405020304" pitchFamily="18" charset="0"/>
            </a:endParaRPr>
          </a:p>
        </p:txBody>
      </p:sp>
      <p:sp>
        <p:nvSpPr>
          <p:cNvPr id="6" name="Footer Placeholder 5"/>
          <p:cNvSpPr>
            <a:spLocks noGrp="1"/>
          </p:cNvSpPr>
          <p:nvPr>
            <p:ph type="ftr" sz="quarter" idx="11"/>
          </p:nvPr>
        </p:nvSpPr>
        <p:spPr/>
        <p:txBody>
          <a:bodyPr/>
          <a:p>
            <a:pPr lvl="0"/>
            <a:endParaRPr lang="en-US"/>
          </a:p>
        </p:txBody>
      </p:sp>
      <p:sp>
        <p:nvSpPr>
          <p:cNvPr id="7" name="Slide Number Placeholder 6"/>
          <p:cNvSpPr>
            <a:spLocks noGrp="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lvl="0"/>
            <a:endParaRPr lang="en-US">
              <a:latin typeface="Times New Roman" panose="02020603050405020304" pitchFamily="18" charset="0"/>
            </a:endParaRPr>
          </a:p>
        </p:txBody>
      </p:sp>
      <p:sp>
        <p:nvSpPr>
          <p:cNvPr id="8" name="Footer Placeholder 7"/>
          <p:cNvSpPr>
            <a:spLocks noGrp="1"/>
          </p:cNvSpPr>
          <p:nvPr>
            <p:ph type="ftr" sz="quarter" idx="11"/>
          </p:nvPr>
        </p:nvSpPr>
        <p:spPr/>
        <p:txBody>
          <a:bodyPr/>
          <a:p>
            <a:pPr lvl="0"/>
            <a:endParaRPr lang="en-US"/>
          </a:p>
        </p:txBody>
      </p:sp>
      <p:sp>
        <p:nvSpPr>
          <p:cNvPr id="9" name="Slide Number Placeholder 8"/>
          <p:cNvSpPr>
            <a:spLocks noGrp="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lvl="0"/>
            <a:endParaRPr lang="en-US">
              <a:latin typeface="Times New Roman" panose="02020603050405020304" pitchFamily="18" charset="0"/>
            </a:endParaRPr>
          </a:p>
        </p:txBody>
      </p:sp>
      <p:sp>
        <p:nvSpPr>
          <p:cNvPr id="4" name="Footer Placeholder 3"/>
          <p:cNvSpPr>
            <a:spLocks noGrp="1"/>
          </p:cNvSpPr>
          <p:nvPr>
            <p:ph type="ftr" sz="quarter" idx="11"/>
          </p:nvPr>
        </p:nvSpPr>
        <p:spPr/>
        <p:txBody>
          <a:bodyPr/>
          <a:p>
            <a:pPr lvl="0"/>
            <a:endParaRPr lang="en-US"/>
          </a:p>
        </p:txBody>
      </p:sp>
      <p:sp>
        <p:nvSpPr>
          <p:cNvPr id="5" name="Slide Number Placeholder 4"/>
          <p:cNvSpPr>
            <a:spLocks noGrp="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lvl="0"/>
            <a:endParaRPr lang="en-US">
              <a:latin typeface="Times New Roman" panose="02020603050405020304" pitchFamily="18" charset="0"/>
            </a:endParaRPr>
          </a:p>
        </p:txBody>
      </p:sp>
      <p:sp>
        <p:nvSpPr>
          <p:cNvPr id="3" name="Footer Placeholder 2"/>
          <p:cNvSpPr>
            <a:spLocks noGrp="1"/>
          </p:cNvSpPr>
          <p:nvPr>
            <p:ph type="ftr" sz="quarter" idx="11"/>
          </p:nvPr>
        </p:nvSpPr>
        <p:spPr/>
        <p:txBody>
          <a:bodyPr/>
          <a:p>
            <a:pPr lvl="0"/>
            <a:endParaRPr lang="en-US"/>
          </a:p>
        </p:txBody>
      </p:sp>
      <p:sp>
        <p:nvSpPr>
          <p:cNvPr id="4" name="Slide Number Placeholder 3"/>
          <p:cNvSpPr>
            <a:spLocks noGrp="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lvl="0"/>
            <a:endParaRPr lang="en-US">
              <a:latin typeface="Times New Roman" panose="02020603050405020304" pitchFamily="18" charset="0"/>
            </a:endParaRPr>
          </a:p>
        </p:txBody>
      </p:sp>
      <p:sp>
        <p:nvSpPr>
          <p:cNvPr id="6" name="Footer Placeholder 5"/>
          <p:cNvSpPr>
            <a:spLocks noGrp="1"/>
          </p:cNvSpPr>
          <p:nvPr>
            <p:ph type="ftr" sz="quarter" idx="11"/>
          </p:nvPr>
        </p:nvSpPr>
        <p:spPr/>
        <p:txBody>
          <a:bodyPr/>
          <a:p>
            <a:pPr lvl="0"/>
            <a:endParaRPr lang="en-US"/>
          </a:p>
        </p:txBody>
      </p:sp>
      <p:sp>
        <p:nvSpPr>
          <p:cNvPr id="7" name="Slide Number Placeholder 6"/>
          <p:cNvSpPr>
            <a:spLocks noGrp="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lvl="0"/>
            <a:endParaRPr lang="en-US">
              <a:latin typeface="Times New Roman" panose="02020603050405020304" pitchFamily="18" charset="0"/>
            </a:endParaRPr>
          </a:p>
        </p:txBody>
      </p:sp>
      <p:sp>
        <p:nvSpPr>
          <p:cNvPr id="6" name="Footer Placeholder 5"/>
          <p:cNvSpPr>
            <a:spLocks noGrp="1"/>
          </p:cNvSpPr>
          <p:nvPr>
            <p:ph type="ftr" sz="quarter" idx="11"/>
          </p:nvPr>
        </p:nvSpPr>
        <p:spPr/>
        <p:txBody>
          <a:bodyPr/>
          <a:p>
            <a:pPr lvl="0"/>
            <a:endParaRPr lang="en-US"/>
          </a:p>
        </p:txBody>
      </p:sp>
      <p:sp>
        <p:nvSpPr>
          <p:cNvPr id="7" name="Slide Number Placeholder 6"/>
          <p:cNvSpPr>
            <a:spLocks noGrp="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10"/>
          <p:cNvPicPr>
            <a:picLocks noChangeAspect="1"/>
          </p:cNvPicPr>
          <p:nvPr/>
        </p:nvPicPr>
        <p:blipFill>
          <a:blip r:embed="rId13"/>
          <a:stretch>
            <a:fillRect/>
          </a:stretch>
        </p:blipFill>
        <p:spPr>
          <a:xfrm>
            <a:off x="0" y="0"/>
            <a:ext cx="914400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lvl="0"/>
            <a:endParaRPr lang="en-US">
              <a:latin typeface="Times New Roman" panose="02020603050405020304" pitchFamily="18" charset="0"/>
            </a:endParaRPr>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lvl="0"/>
            <a:endParaRPr lang="en-US"/>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a:fld id="{9A0DB2DC-4C9A-4742-B13C-FB6460FD3503}" type="slidenum">
              <a:rPr lang="en-US"/>
            </a:fld>
            <a:endParaRPr lang="en-US">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12.xml"/><Relationship Id="rId4" Type="http://schemas.openxmlformats.org/officeDocument/2006/relationships/image" Target="../media/image4.png"/><Relationship Id="rId3" Type="http://schemas.openxmlformats.org/officeDocument/2006/relationships/oleObject" Target="../embeddings/oleObject2.bin"/><Relationship Id="rId2" Type="http://schemas.openxmlformats.org/officeDocument/2006/relationships/image" Target="../media/image3.png"/><Relationship Id="rId1"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6" Type="http://schemas.openxmlformats.org/officeDocument/2006/relationships/vmlDrawing" Target="../drawings/vmlDrawing2.vml"/><Relationship Id="rId5" Type="http://schemas.openxmlformats.org/officeDocument/2006/relationships/slideLayout" Target="../slideLayouts/slideLayout12.xml"/><Relationship Id="rId4" Type="http://schemas.openxmlformats.org/officeDocument/2006/relationships/image" Target="../media/image6.png"/><Relationship Id="rId3" Type="http://schemas.openxmlformats.org/officeDocument/2006/relationships/oleObject" Target="../embeddings/oleObject4.bin"/><Relationship Id="rId2" Type="http://schemas.openxmlformats.org/officeDocument/2006/relationships/image" Target="../media/image5.png"/><Relationship Id="rId1"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90500"/>
            <a:ext cx="8229600" cy="1218565"/>
          </a:xfrm>
        </p:spPr>
        <p:txBody>
          <a:bodyPr/>
          <a:p>
            <a:pPr algn="ctr"/>
            <a:r>
              <a:rPr lang="en-US">
                <a:latin typeface="Cambria" panose="02040503050406030204" charset="0"/>
                <a:cs typeface="Cambria" panose="02040503050406030204" charset="0"/>
              </a:rPr>
              <a:t>JCTCollege of Engineering &amp; Technology</a:t>
            </a:r>
            <a:br>
              <a:rPr lang="en-US">
                <a:latin typeface="Cambria" panose="02040503050406030204" charset="0"/>
                <a:cs typeface="Cambria" panose="02040503050406030204" charset="0"/>
              </a:rPr>
            </a:br>
            <a:r>
              <a:rPr lang="en-US">
                <a:latin typeface="Cambria" panose="02040503050406030204" charset="0"/>
                <a:cs typeface="Cambria" panose="02040503050406030204" charset="0"/>
              </a:rPr>
              <a:t>Pichanur, Coimbatore- 641105.</a:t>
            </a:r>
            <a:endParaRPr lang="en-US">
              <a:latin typeface="Cambria" panose="02040503050406030204" charset="0"/>
              <a:cs typeface="Cambria" panose="02040503050406030204" charset="0"/>
            </a:endParaRPr>
          </a:p>
        </p:txBody>
      </p:sp>
      <p:sp>
        <p:nvSpPr>
          <p:cNvPr id="3" name="Content Placeholder 2"/>
          <p:cNvSpPr>
            <a:spLocks noGrp="1"/>
          </p:cNvSpPr>
          <p:nvPr>
            <p:ph idx="1"/>
          </p:nvPr>
        </p:nvSpPr>
        <p:spPr>
          <a:xfrm>
            <a:off x="457200" y="1641475"/>
            <a:ext cx="8229600" cy="4486275"/>
          </a:xfrm>
        </p:spPr>
        <p:txBody>
          <a:bodyPr/>
          <a:p>
            <a:pPr marL="0" indent="0" algn="ctr">
              <a:buNone/>
            </a:pPr>
            <a:endParaRPr lang="en-US">
              <a:latin typeface="Cambria" panose="02040503050406030204" charset="0"/>
              <a:cs typeface="Cambria" panose="02040503050406030204" charset="0"/>
            </a:endParaRPr>
          </a:p>
          <a:p>
            <a:pPr marL="0" indent="0" algn="ctr">
              <a:buNone/>
            </a:pPr>
            <a:r>
              <a:rPr lang="en-US">
                <a:latin typeface="Cambria" panose="02040503050406030204" charset="0"/>
                <a:cs typeface="Cambria" panose="02040503050406030204" charset="0"/>
              </a:rPr>
              <a:t>High Volatge Engineering </a:t>
            </a:r>
            <a:endParaRPr lang="en-US">
              <a:latin typeface="Cambria" panose="02040503050406030204" charset="0"/>
              <a:cs typeface="Cambria" panose="02040503050406030204" charset="0"/>
            </a:endParaRPr>
          </a:p>
          <a:p>
            <a:pPr marL="0" indent="0" algn="l">
              <a:buNone/>
            </a:pPr>
            <a:endParaRPr lang="en-US">
              <a:latin typeface="Cambria" panose="02040503050406030204" charset="0"/>
              <a:cs typeface="Cambria" panose="02040503050406030204" charset="0"/>
            </a:endParaRPr>
          </a:p>
          <a:p>
            <a:pPr marL="0" indent="0" algn="l">
              <a:buNone/>
            </a:pPr>
            <a:r>
              <a:rPr lang="en-US">
                <a:latin typeface="Cambria" panose="02040503050406030204" charset="0"/>
                <a:cs typeface="Cambria" panose="02040503050406030204" charset="0"/>
              </a:rPr>
              <a:t>Faculty Name: Dr.K.Geetha</a:t>
            </a:r>
            <a:endParaRPr lang="en-US">
              <a:latin typeface="Cambria" panose="02040503050406030204" charset="0"/>
              <a:cs typeface="Cambria" panose="02040503050406030204" charset="0"/>
            </a:endParaRPr>
          </a:p>
          <a:p>
            <a:pPr marL="0" indent="0" algn="l">
              <a:buNone/>
            </a:pPr>
            <a:r>
              <a:rPr lang="en-US">
                <a:latin typeface="Cambria" panose="02040503050406030204" charset="0"/>
                <a:cs typeface="Cambria" panose="02040503050406030204" charset="0"/>
              </a:rPr>
              <a:t>Designation   : Professor,</a:t>
            </a:r>
            <a:endParaRPr lang="en-US">
              <a:latin typeface="Cambria" panose="02040503050406030204" charset="0"/>
              <a:cs typeface="Cambria" panose="02040503050406030204" charset="0"/>
            </a:endParaRPr>
          </a:p>
          <a:p>
            <a:pPr marL="0" indent="0" algn="l">
              <a:buNone/>
            </a:pPr>
            <a:r>
              <a:rPr lang="en-US">
                <a:latin typeface="Cambria" panose="02040503050406030204" charset="0"/>
                <a:cs typeface="Cambria" panose="02040503050406030204" charset="0"/>
              </a:rPr>
              <a:t>Year /Sem       : IV/VII</a:t>
            </a:r>
            <a:endParaRPr lang="en-US">
              <a:latin typeface="Cambria" panose="02040503050406030204" charset="0"/>
              <a:cs typeface="Cambria" panose="02040503050406030204" charset="0"/>
            </a:endParaRPr>
          </a:p>
          <a:p>
            <a:pPr marL="0" indent="0" algn="l">
              <a:buNone/>
            </a:pPr>
            <a:r>
              <a:rPr lang="en-US">
                <a:latin typeface="Cambria" panose="02040503050406030204" charset="0"/>
                <a:cs typeface="Cambria" panose="02040503050406030204" charset="0"/>
              </a:rPr>
              <a:t>Dept                  : EEE</a:t>
            </a:r>
            <a:endParaRPr lang="en-US">
              <a:latin typeface="Cambria" panose="02040503050406030204" charset="0"/>
              <a:cs typeface="Cambria" panose="02040503050406030204" charset="0"/>
            </a:endParaRPr>
          </a:p>
        </p:txBody>
      </p:sp>
      <p:sp>
        <p:nvSpPr>
          <p:cNvPr id="4" name="Slide Number Placeholder 3"/>
          <p:cNvSpPr>
            <a:spLocks noGrp="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
        <p:nvSpPr>
          <p:cNvPr id="5122" name="Title 5121"/>
          <p:cNvSpPr>
            <a:spLocks noGrp="1"/>
          </p:cNvSpPr>
          <p:nvPr>
            <p:ph type="title"/>
          </p:nvPr>
        </p:nvSpPr>
        <p:spPr>
          <a:xfrm>
            <a:off x="457200" y="190500"/>
            <a:ext cx="8229600" cy="1193165"/>
          </a:xfrm>
          <a:ln/>
        </p:spPr>
        <p:txBody>
          <a:bodyPr anchor="b"/>
          <a:p>
            <a:pPr algn="ctr"/>
            <a:r>
              <a:rPr sz="3200"/>
              <a:t>BREAKDOWN IN NON-UNIFORM FIELDS</a:t>
            </a:r>
            <a:endParaRPr sz="3200"/>
          </a:p>
        </p:txBody>
      </p:sp>
      <p:sp>
        <p:nvSpPr>
          <p:cNvPr id="5123" name="Text Placeholder 5122"/>
          <p:cNvSpPr>
            <a:spLocks noGrp="1"/>
          </p:cNvSpPr>
          <p:nvPr>
            <p:ph type="body" idx="1"/>
          </p:nvPr>
        </p:nvSpPr>
        <p:spPr>
          <a:xfrm>
            <a:off x="685800" y="2017713"/>
            <a:ext cx="8269288" cy="4114800"/>
          </a:xfrm>
          <a:ln/>
        </p:spPr>
        <p:txBody>
          <a:bodyPr/>
          <a:p>
            <a:pPr>
              <a:lnSpc>
                <a:spcPct val="90000"/>
              </a:lnSpc>
            </a:pPr>
            <a:r>
              <a:rPr sz="2800"/>
              <a:t>The breakdown voltages were also observed to depend on humidity in air.</a:t>
            </a:r>
            <a:endParaRPr sz="2800"/>
          </a:p>
          <a:p>
            <a:pPr>
              <a:lnSpc>
                <a:spcPct val="90000"/>
              </a:lnSpc>
            </a:pPr>
            <a:r>
              <a:rPr sz="2800"/>
              <a:t>In rod gaps the fields are non-uniform.</a:t>
            </a:r>
            <a:endParaRPr sz="2800"/>
          </a:p>
          <a:p>
            <a:pPr>
              <a:lnSpc>
                <a:spcPct val="90000"/>
              </a:lnSpc>
            </a:pPr>
            <a:r>
              <a:rPr sz="2800"/>
              <a:t>In the case of sphere gaps the field is uniform</a:t>
            </a:r>
            <a:endParaRPr sz="2800"/>
          </a:p>
          <a:p>
            <a:pPr>
              <a:lnSpc>
                <a:spcPct val="90000"/>
              </a:lnSpc>
            </a:pPr>
            <a:r>
              <a:rPr sz="2800"/>
              <a:t>In sphere gaps, the breakdo0wn voltage do not depend on humidity and are also independent of the voltage waveform</a:t>
            </a:r>
            <a:endParaRPr sz="2800"/>
          </a:p>
          <a:p>
            <a:pPr>
              <a:lnSpc>
                <a:spcPct val="90000"/>
              </a:lnSpc>
            </a:pPr>
            <a:r>
              <a:rPr sz="2800"/>
              <a:t>The formative time lag is quite small (</a:t>
            </a:r>
            <a:r>
              <a:rPr sz="2800">
                <a:cs typeface="Times New Roman" panose="02020603050405020304" pitchFamily="18" charset="0"/>
              </a:rPr>
              <a:t>~0.5µs</a:t>
            </a:r>
            <a:r>
              <a:rPr sz="2800"/>
              <a:t>) even with 5% over-voltage.</a:t>
            </a:r>
            <a:endParaRPr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
        <p:nvSpPr>
          <p:cNvPr id="6146" name="Title 6145"/>
          <p:cNvSpPr>
            <a:spLocks noGrp="1"/>
          </p:cNvSpPr>
          <p:nvPr>
            <p:ph type="title"/>
          </p:nvPr>
        </p:nvSpPr>
        <p:spPr>
          <a:ln/>
        </p:spPr>
        <p:txBody>
          <a:bodyPr anchor="b"/>
          <a:p>
            <a:pPr algn="ctr"/>
            <a:r>
              <a:rPr b="1"/>
              <a:t>VACUUM BREAKDOWN</a:t>
            </a:r>
            <a:endParaRPr b="1"/>
          </a:p>
        </p:txBody>
      </p:sp>
      <p:sp>
        <p:nvSpPr>
          <p:cNvPr id="6147" name="Text Placeholder 6146"/>
          <p:cNvSpPr>
            <a:spLocks noGrp="1"/>
          </p:cNvSpPr>
          <p:nvPr>
            <p:ph type="body" idx="1"/>
          </p:nvPr>
        </p:nvSpPr>
        <p:spPr>
          <a:ln/>
        </p:spPr>
        <p:txBody>
          <a:bodyPr/>
          <a:p>
            <a:pPr>
              <a:buNone/>
            </a:pPr>
            <a:r>
              <a:t>It can be broadly divided into following categories</a:t>
            </a:r>
          </a:p>
          <a:p>
            <a:r>
              <a:t>Particle exchange mechanism.</a:t>
            </a:r>
          </a:p>
          <a:p>
            <a:r>
              <a:t>Field emission mechanism.</a:t>
            </a:r>
          </a:p>
          <a:p>
            <a:r>
              <a:t>Clump theory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
        <p:nvSpPr>
          <p:cNvPr id="8194" name="Title 8193"/>
          <p:cNvSpPr>
            <a:spLocks noGrp="1"/>
          </p:cNvSpPr>
          <p:nvPr>
            <p:ph type="title"/>
          </p:nvPr>
        </p:nvSpPr>
        <p:spPr>
          <a:xfrm>
            <a:off x="457200" y="190500"/>
            <a:ext cx="8229600" cy="1282700"/>
          </a:xfrm>
          <a:ln/>
        </p:spPr>
        <p:txBody>
          <a:bodyPr anchor="b"/>
          <a:p>
            <a:pPr algn="ctr"/>
            <a:r>
              <a:t>CONDUCTION &amp; BREAKDOWN IN COMMERCIAL LIQUIDS</a:t>
            </a:r>
          </a:p>
        </p:txBody>
      </p:sp>
      <p:sp>
        <p:nvSpPr>
          <p:cNvPr id="8195" name="Text Placeholder 8194"/>
          <p:cNvSpPr>
            <a:spLocks noGrp="1"/>
          </p:cNvSpPr>
          <p:nvPr>
            <p:ph type="body" idx="1"/>
          </p:nvPr>
        </p:nvSpPr>
        <p:spPr>
          <a:xfrm>
            <a:off x="457200" y="2012950"/>
            <a:ext cx="8229600" cy="4114800"/>
          </a:xfrm>
          <a:ln/>
        </p:spPr>
        <p:txBody>
          <a:bodyPr/>
          <a:p>
            <a:r>
              <a:t>Suspended particle mechanism</a:t>
            </a:r>
          </a:p>
          <a:p>
            <a:r>
              <a:t>Cavitation and bubble mechanism </a:t>
            </a:r>
          </a:p>
          <a:p>
            <a:r>
              <a:t>Stressed oil volume mechanism</a:t>
            </a:r>
          </a:p>
          <a:p>
            <a:r>
              <a:t>Thermal mechanism of breakdown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
        <p:nvSpPr>
          <p:cNvPr id="9218" name="Title 9217"/>
          <p:cNvSpPr>
            <a:spLocks noGrp="1"/>
          </p:cNvSpPr>
          <p:nvPr>
            <p:ph type="title"/>
          </p:nvPr>
        </p:nvSpPr>
        <p:spPr>
          <a:xfrm>
            <a:off x="457200" y="190500"/>
            <a:ext cx="8229600" cy="1250950"/>
          </a:xfrm>
          <a:ln/>
        </p:spPr>
        <p:txBody>
          <a:bodyPr anchor="b"/>
          <a:p>
            <a:pPr algn="ctr"/>
            <a:r>
              <a:t>BREAKDOWN IN SOLID DIELECTRICS</a:t>
            </a:r>
          </a:p>
        </p:txBody>
      </p:sp>
      <p:sp>
        <p:nvSpPr>
          <p:cNvPr id="9219" name="Text Placeholder 9218"/>
          <p:cNvSpPr>
            <a:spLocks noGrp="1"/>
          </p:cNvSpPr>
          <p:nvPr>
            <p:ph type="body" idx="1"/>
          </p:nvPr>
        </p:nvSpPr>
        <p:spPr>
          <a:xfrm>
            <a:off x="457200" y="1983105"/>
            <a:ext cx="8229600" cy="4144645"/>
          </a:xfrm>
          <a:ln/>
        </p:spPr>
        <p:txBody>
          <a:bodyPr/>
          <a:p>
            <a:r>
              <a:t>Chemical &amp; electrochemical deterioration &amp; breakdown</a:t>
            </a:r>
          </a:p>
          <a:p>
            <a:r>
              <a:t>Breakdown due to treeing and tracking</a:t>
            </a:r>
          </a:p>
          <a:p>
            <a:r>
              <a:t>Breakdown due to internal discharges</a:t>
            </a:r>
          </a:p>
          <a:p/>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
        <p:nvSpPr>
          <p:cNvPr id="10242" name="Title 10241"/>
          <p:cNvSpPr>
            <a:spLocks noGrp="1"/>
          </p:cNvSpPr>
          <p:nvPr>
            <p:ph type="title"/>
          </p:nvPr>
        </p:nvSpPr>
        <p:spPr>
          <a:xfrm>
            <a:off x="457200" y="190500"/>
            <a:ext cx="8229600" cy="1192530"/>
          </a:xfrm>
          <a:ln/>
        </p:spPr>
        <p:txBody>
          <a:bodyPr anchor="b"/>
          <a:p>
            <a:pPr algn="ctr"/>
            <a:r>
              <a:t>BREAKDOWN IN COMPOSITE DIELECTRICS</a:t>
            </a:r>
          </a:p>
        </p:txBody>
      </p:sp>
      <p:sp>
        <p:nvSpPr>
          <p:cNvPr id="10243" name="Text Placeholder 10242"/>
          <p:cNvSpPr>
            <a:spLocks noGrp="1"/>
          </p:cNvSpPr>
          <p:nvPr>
            <p:ph type="body" idx="1"/>
          </p:nvPr>
        </p:nvSpPr>
        <p:spPr>
          <a:xfrm>
            <a:off x="914400" y="2017713"/>
            <a:ext cx="7315200" cy="4114800"/>
          </a:xfrm>
          <a:ln/>
        </p:spPr>
        <p:txBody>
          <a:bodyPr/>
          <a:p>
            <a:r>
              <a:t>Mechanism of breakdown in composite dielectric</a:t>
            </a:r>
          </a:p>
          <a:p>
            <a:pPr>
              <a:buNone/>
            </a:pPr>
            <a:r>
              <a:t>	1. Short-term breakdown</a:t>
            </a:r>
          </a:p>
          <a:p>
            <a:pPr>
              <a:buNone/>
            </a:pPr>
            <a:r>
              <a:t>	2. Long-term breakdown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
        <p:nvSpPr>
          <p:cNvPr id="7170" name="Title 7169"/>
          <p:cNvSpPr>
            <a:spLocks noGrp="1"/>
          </p:cNvSpPr>
          <p:nvPr>
            <p:ph type="title"/>
          </p:nvPr>
        </p:nvSpPr>
        <p:spPr>
          <a:xfrm>
            <a:off x="457200" y="190500"/>
            <a:ext cx="8229600" cy="1207770"/>
          </a:xfrm>
          <a:ln/>
        </p:spPr>
        <p:txBody>
          <a:bodyPr anchor="b"/>
          <a:p>
            <a:pPr algn="ctr"/>
            <a:r>
              <a:t>CONDUCTION &amp; BREAKDOWN IN PURE LIQUIDS</a:t>
            </a:r>
          </a:p>
        </p:txBody>
      </p:sp>
      <p:sp>
        <p:nvSpPr>
          <p:cNvPr id="7171" name="Text Placeholder 7170"/>
          <p:cNvSpPr>
            <a:spLocks noGrp="1"/>
          </p:cNvSpPr>
          <p:nvPr>
            <p:ph type="body" idx="1"/>
          </p:nvPr>
        </p:nvSpPr>
        <p:spPr>
          <a:xfrm>
            <a:off x="762000" y="2017713"/>
            <a:ext cx="7848600" cy="4114800"/>
          </a:xfrm>
          <a:ln/>
        </p:spPr>
        <p:txBody>
          <a:bodyPr/>
          <a:p>
            <a:r>
              <a:t>Low electric fields less than 1 kV/cm are applied, conductivities of 10</a:t>
            </a:r>
            <a:r>
              <a:rPr baseline="30000"/>
              <a:t>-18</a:t>
            </a:r>
            <a:r>
              <a:t>–10</a:t>
            </a:r>
            <a:r>
              <a:rPr baseline="30000"/>
              <a:t>-20 </a:t>
            </a:r>
            <a:r>
              <a:t>mho/cm are obtained.</a:t>
            </a:r>
          </a:p>
          <a:p>
            <a:r>
              <a:t>These are due to impurities remaining after purification</a:t>
            </a:r>
          </a:p>
          <a:p>
            <a:r>
              <a:t>When the fields are high the currents not only increase rapidly.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Title 2049"/>
          <p:cNvSpPr>
            <a:spLocks noGrp="1"/>
          </p:cNvSpPr>
          <p:nvPr>
            <p:ph type="ctrTitle"/>
          </p:nvPr>
        </p:nvSpPr>
        <p:spPr>
          <a:xfrm>
            <a:off x="990600" y="1830388"/>
            <a:ext cx="7772400" cy="1138237"/>
          </a:xfrm>
          <a:ln/>
        </p:spPr>
        <p:txBody>
          <a:bodyPr anchor="b"/>
          <a:p>
            <a:pPr defTabSz="914400">
              <a:buSzTx/>
            </a:pPr>
            <a:r>
              <a:rPr kern="1200" baseline="0">
                <a:solidFill>
                  <a:srgbClr val="000099"/>
                </a:solidFill>
                <a:latin typeface="Tahoma" panose="020B0604030504040204" pitchFamily="34" charset="0"/>
              </a:rPr>
              <a:t>UNIT - II</a:t>
            </a:r>
            <a:endParaRPr kern="1200" baseline="0">
              <a:solidFill>
                <a:srgbClr val="000099"/>
              </a:solidFill>
              <a:latin typeface="Tahoma" panose="020B0604030504040204" pitchFamily="34" charset="0"/>
            </a:endParaRPr>
          </a:p>
        </p:txBody>
      </p:sp>
      <p:sp>
        <p:nvSpPr>
          <p:cNvPr id="2051" name="Subtitle 2050"/>
          <p:cNvSpPr>
            <a:spLocks noGrp="1"/>
          </p:cNvSpPr>
          <p:nvPr>
            <p:ph type="subTitle" idx="1"/>
          </p:nvPr>
        </p:nvSpPr>
        <p:spPr>
          <a:ln/>
        </p:spPr>
        <p:txBody>
          <a:bodyPr anchor="t"/>
          <a:p>
            <a:pPr defTabSz="914400">
              <a:buSzPct val="60000"/>
            </a:pPr>
            <a:r>
              <a:rPr kern="1200" baseline="0">
                <a:latin typeface="Tahoma" panose="020B0604030504040204" pitchFamily="34" charset="0"/>
              </a:rPr>
              <a:t>ELECTRICAL BREAKDOWN IN GASES, SOLIDS AND LIQUIDS.</a:t>
            </a:r>
            <a:endParaRPr kern="1200" baseline="0">
              <a:latin typeface="Tahoma" panose="020B060403050404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
        <p:nvSpPr>
          <p:cNvPr id="40968" name="Title 40967"/>
          <p:cNvSpPr>
            <a:spLocks noGrp="1"/>
          </p:cNvSpPr>
          <p:nvPr>
            <p:ph type="title"/>
          </p:nvPr>
        </p:nvSpPr>
        <p:spPr>
          <a:xfrm>
            <a:off x="457200" y="389255"/>
            <a:ext cx="8229600" cy="1079500"/>
          </a:xfrm>
          <a:ln/>
        </p:spPr>
        <p:txBody>
          <a:bodyPr anchor="b"/>
          <a:p>
            <a:pPr algn="ctr"/>
            <a:r>
              <a:t>GASEOUS BREAKDOWN IN UNIFORM FIELDS</a:t>
            </a:r>
          </a:p>
        </p:txBody>
      </p:sp>
      <p:sp>
        <p:nvSpPr>
          <p:cNvPr id="40963" name="Text Placeholder 40962"/>
          <p:cNvSpPr>
            <a:spLocks noGrp="1"/>
          </p:cNvSpPr>
          <p:nvPr>
            <p:ph type="body" sz="half" idx="1"/>
          </p:nvPr>
        </p:nvSpPr>
        <p:spPr>
          <a:xfrm>
            <a:off x="762000" y="2017713"/>
            <a:ext cx="7543800" cy="4114800"/>
          </a:xfrm>
          <a:ln/>
        </p:spPr>
        <p:txBody>
          <a:bodyPr/>
          <a:p>
            <a:pPr>
              <a:buClr>
                <a:schemeClr val="folHlink"/>
              </a:buClr>
              <a:buSzPct val="60000"/>
              <a:buFont typeface="Wingdings" panose="05000000000000000000" pitchFamily="2" charset="2"/>
              <a:buNone/>
            </a:pPr>
            <a:r>
              <a:rPr sz="2400"/>
              <a:t>   In uniform fields, the Townsend's criterion for breakdown in electropositive gases is given by the following equation, </a:t>
            </a:r>
            <a:endParaRPr sz="2400"/>
          </a:p>
          <a:p>
            <a:pPr>
              <a:buClr>
                <a:schemeClr val="folHlink"/>
              </a:buClr>
              <a:buSzPct val="60000"/>
              <a:buFont typeface="Wingdings" panose="05000000000000000000" pitchFamily="2" charset="2"/>
            </a:pPr>
            <a:endParaRPr sz="2400"/>
          </a:p>
          <a:p>
            <a:pPr>
              <a:buClr>
                <a:schemeClr val="folHlink"/>
              </a:buClr>
              <a:buSzPct val="60000"/>
              <a:buFont typeface="Wingdings" panose="05000000000000000000" pitchFamily="2" charset="2"/>
            </a:pPr>
            <a:endParaRPr sz="2400"/>
          </a:p>
          <a:p>
            <a:pPr>
              <a:buClr>
                <a:schemeClr val="folHlink"/>
              </a:buClr>
              <a:buSzPct val="60000"/>
              <a:buFont typeface="Wingdings" panose="05000000000000000000" pitchFamily="2" charset="2"/>
            </a:pPr>
            <a:r>
              <a:rPr sz="2400"/>
              <a:t>   where the coefficients α and γ are functions of </a:t>
            </a:r>
            <a:r>
              <a:rPr sz="2400" i="1"/>
              <a:t>E/p </a:t>
            </a:r>
            <a:r>
              <a:rPr sz="2400"/>
              <a:t>and are given as follows </a:t>
            </a:r>
            <a:endParaRPr sz="2400"/>
          </a:p>
        </p:txBody>
      </p:sp>
      <p:graphicFrame>
        <p:nvGraphicFramePr>
          <p:cNvPr id="40967" name="Content Placeholder 40966"/>
          <p:cNvGraphicFramePr/>
          <p:nvPr>
            <p:ph sz="quarter" idx="3"/>
          </p:nvPr>
        </p:nvGraphicFramePr>
        <p:xfrm>
          <a:off x="3200400" y="5029200"/>
          <a:ext cx="2895600" cy="942975"/>
        </p:xfrm>
        <a:graphic>
          <a:graphicData uri="http://schemas.openxmlformats.org/presentationml/2006/ole">
            <mc:AlternateContent xmlns:mc="http://schemas.openxmlformats.org/markup-compatibility/2006">
              <mc:Choice xmlns:v="urn:schemas-microsoft-com:vml" Requires="v">
                <p:oleObj spid="_x0000_s3077" name="" r:id="rId1" imgW="1590675" imgH="561975" progId="Paint.Picture">
                  <p:embed/>
                </p:oleObj>
              </mc:Choice>
              <mc:Fallback>
                <p:oleObj name="" r:id="rId1" imgW="1590675" imgH="561975" progId="Paint.Picture">
                  <p:embed/>
                  <p:pic>
                    <p:nvPicPr>
                      <p:cNvPr id="0" name="Picture 3076"/>
                      <p:cNvPicPr/>
                      <p:nvPr/>
                    </p:nvPicPr>
                    <p:blipFill>
                      <a:blip r:embed="rId2"/>
                      <a:stretch>
                        <a:fillRect/>
                      </a:stretch>
                    </p:blipFill>
                    <p:spPr>
                      <a:xfrm>
                        <a:off x="3200400" y="5029200"/>
                        <a:ext cx="2895600" cy="942975"/>
                      </a:xfrm>
                      <a:prstGeom prst="rect">
                        <a:avLst/>
                      </a:prstGeom>
                      <a:noFill/>
                      <a:ln w="38100">
                        <a:miter/>
                      </a:ln>
                    </p:spPr>
                  </p:pic>
                </p:oleObj>
              </mc:Fallback>
            </mc:AlternateContent>
          </a:graphicData>
        </a:graphic>
      </p:graphicFrame>
      <p:graphicFrame>
        <p:nvGraphicFramePr>
          <p:cNvPr id="40970" name="Object 40969"/>
          <p:cNvGraphicFramePr/>
          <p:nvPr/>
        </p:nvGraphicFramePr>
        <p:xfrm>
          <a:off x="3429000" y="3276600"/>
          <a:ext cx="2438400" cy="884238"/>
        </p:xfrm>
        <a:graphic>
          <a:graphicData uri="http://schemas.openxmlformats.org/presentationml/2006/ole">
            <mc:AlternateContent xmlns:mc="http://schemas.openxmlformats.org/markup-compatibility/2006">
              <mc:Choice xmlns:v="urn:schemas-microsoft-com:vml" Requires="v">
                <p:oleObj spid="_x0000_s3078" name="" r:id="rId3" imgW="1419225" imgH="514350" progId="Paint.Picture">
                  <p:embed/>
                </p:oleObj>
              </mc:Choice>
              <mc:Fallback>
                <p:oleObj name="" r:id="rId3" imgW="1419225" imgH="514350" progId="Paint.Picture">
                  <p:embed/>
                  <p:pic>
                    <p:nvPicPr>
                      <p:cNvPr id="0" name="Picture 3077"/>
                      <p:cNvPicPr/>
                      <p:nvPr/>
                    </p:nvPicPr>
                    <p:blipFill>
                      <a:blip r:embed="rId4"/>
                      <a:stretch>
                        <a:fillRect/>
                      </a:stretch>
                    </p:blipFill>
                    <p:spPr>
                      <a:xfrm>
                        <a:off x="3429000" y="3276600"/>
                        <a:ext cx="2438400" cy="884238"/>
                      </a:xfrm>
                      <a:prstGeom prst="rect">
                        <a:avLst/>
                      </a:prstGeom>
                      <a:noFill/>
                      <a:ln w="38100">
                        <a:noFill/>
                        <a:miter/>
                      </a:ln>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
        <p:nvSpPr>
          <p:cNvPr id="44037" name="Title 44036"/>
          <p:cNvSpPr>
            <a:spLocks noGrp="1"/>
          </p:cNvSpPr>
          <p:nvPr>
            <p:ph type="title"/>
          </p:nvPr>
        </p:nvSpPr>
        <p:spPr>
          <a:xfrm>
            <a:off x="457200" y="317500"/>
            <a:ext cx="8229600" cy="996315"/>
          </a:xfrm>
          <a:ln/>
        </p:spPr>
        <p:txBody>
          <a:bodyPr anchor="b"/>
          <a:p>
            <a:pPr algn="ctr"/>
            <a:r>
              <a:t>GASEOUS BREAKDOWN IN UNIFORM FIELDS</a:t>
            </a:r>
          </a:p>
        </p:txBody>
      </p:sp>
      <p:sp>
        <p:nvSpPr>
          <p:cNvPr id="44035" name="Text Placeholder 44034"/>
          <p:cNvSpPr>
            <a:spLocks noGrp="1"/>
          </p:cNvSpPr>
          <p:nvPr>
            <p:ph type="body" sz="half" idx="1"/>
          </p:nvPr>
        </p:nvSpPr>
        <p:spPr>
          <a:xfrm>
            <a:off x="533400" y="2017713"/>
            <a:ext cx="7848600" cy="4114800"/>
          </a:xfrm>
          <a:ln/>
        </p:spPr>
        <p:txBody>
          <a:bodyPr/>
          <a:p>
            <a:pPr>
              <a:buClr>
                <a:schemeClr val="folHlink"/>
              </a:buClr>
              <a:buSzPct val="60000"/>
              <a:buFont typeface="Wingdings" panose="05000000000000000000" pitchFamily="2" charset="2"/>
              <a:buNone/>
            </a:pPr>
            <a:r>
              <a:rPr sz="2000"/>
              <a:t>	where </a:t>
            </a:r>
            <a:r>
              <a:rPr sz="2000" i="1"/>
              <a:t>E0 </a:t>
            </a:r>
            <a:r>
              <a:rPr sz="2000"/>
              <a:t>is the applied electric field, and </a:t>
            </a:r>
            <a:r>
              <a:rPr sz="2000" i="1"/>
              <a:t>p </a:t>
            </a:r>
            <a:r>
              <a:rPr sz="2000"/>
              <a:t>the gas pressure. In a uniform field electrode system of gap distance </a:t>
            </a:r>
            <a:r>
              <a:rPr sz="2000" i="1"/>
              <a:t>d,</a:t>
            </a:r>
            <a:r>
              <a:rPr sz="2000"/>
              <a:t> </a:t>
            </a:r>
            <a:endParaRPr sz="2000" i="1"/>
          </a:p>
          <a:p>
            <a:pPr>
              <a:buClr>
                <a:schemeClr val="folHlink"/>
              </a:buClr>
              <a:buSzPct val="60000"/>
              <a:buFont typeface="Wingdings" panose="05000000000000000000" pitchFamily="2" charset="2"/>
            </a:pPr>
            <a:endParaRPr sz="2000" i="1"/>
          </a:p>
          <a:p>
            <a:pPr>
              <a:buClr>
                <a:schemeClr val="folHlink"/>
              </a:buClr>
              <a:buSzPct val="60000"/>
              <a:buFont typeface="Wingdings" panose="05000000000000000000" pitchFamily="2" charset="2"/>
            </a:pPr>
            <a:endParaRPr sz="2000" i="1"/>
          </a:p>
          <a:p>
            <a:pPr>
              <a:buClr>
                <a:schemeClr val="folHlink"/>
              </a:buClr>
              <a:buSzPct val="60000"/>
              <a:buFont typeface="Wingdings" panose="05000000000000000000" pitchFamily="2" charset="2"/>
              <a:buNone/>
            </a:pPr>
            <a:endParaRPr sz="2000" i="1"/>
          </a:p>
          <a:p>
            <a:pPr>
              <a:buClr>
                <a:schemeClr val="folHlink"/>
              </a:buClr>
              <a:buSzPct val="60000"/>
              <a:buFont typeface="Wingdings" panose="05000000000000000000" pitchFamily="2" charset="2"/>
              <a:buNone/>
            </a:pPr>
            <a:r>
              <a:rPr sz="2000" i="1" err="1"/>
              <a:t>	Ub is the breakdown voltage and Eb the corresponding field intensity. Eb is equal to the electric strength of the dielectric under given conditions. When the applied field intensity E0 = Eb</a:t>
            </a:r>
            <a:r>
              <a:rPr sz="2800"/>
              <a:t> </a:t>
            </a:r>
            <a:endParaRPr sz="2000" i="1"/>
          </a:p>
          <a:p>
            <a:pPr>
              <a:buClr>
                <a:schemeClr val="folHlink"/>
              </a:buClr>
              <a:buSzPct val="60000"/>
              <a:buFont typeface="Wingdings" panose="05000000000000000000" pitchFamily="2" charset="2"/>
            </a:pPr>
            <a:endParaRPr sz="2000" i="1"/>
          </a:p>
          <a:p>
            <a:pPr>
              <a:buClr>
                <a:schemeClr val="folHlink"/>
              </a:buClr>
              <a:buSzPct val="60000"/>
              <a:buFont typeface="Wingdings" panose="05000000000000000000" pitchFamily="2" charset="2"/>
            </a:pPr>
            <a:endParaRPr sz="2000" i="1"/>
          </a:p>
          <a:p>
            <a:pPr>
              <a:buClr>
                <a:schemeClr val="folHlink"/>
              </a:buClr>
              <a:buSzPct val="60000"/>
              <a:buFont typeface="Wingdings" panose="05000000000000000000" pitchFamily="2" charset="2"/>
              <a:buNone/>
            </a:pPr>
            <a:endParaRPr sz="2000" i="1"/>
          </a:p>
        </p:txBody>
      </p:sp>
      <p:graphicFrame>
        <p:nvGraphicFramePr>
          <p:cNvPr id="44036" name="Content Placeholder 44035"/>
          <p:cNvGraphicFramePr/>
          <p:nvPr>
            <p:ph sz="quarter" idx="2"/>
          </p:nvPr>
        </p:nvGraphicFramePr>
        <p:xfrm>
          <a:off x="3581400" y="2819400"/>
          <a:ext cx="1524000" cy="762000"/>
        </p:xfrm>
        <a:graphic>
          <a:graphicData uri="http://schemas.openxmlformats.org/presentationml/2006/ole">
            <mc:AlternateContent xmlns:mc="http://schemas.openxmlformats.org/markup-compatibility/2006">
              <mc:Choice xmlns:v="urn:schemas-microsoft-com:vml" Requires="v">
                <p:oleObj spid="_x0000_s3079" name="" r:id="rId1" imgW="742950" imgH="523875" progId="Paint.Picture">
                  <p:embed/>
                </p:oleObj>
              </mc:Choice>
              <mc:Fallback>
                <p:oleObj name="" r:id="rId1" imgW="742950" imgH="523875" progId="Paint.Picture">
                  <p:embed/>
                  <p:pic>
                    <p:nvPicPr>
                      <p:cNvPr id="0" name="Picture 3078"/>
                      <p:cNvPicPr/>
                      <p:nvPr/>
                    </p:nvPicPr>
                    <p:blipFill>
                      <a:blip r:embed="rId2"/>
                      <a:stretch>
                        <a:fillRect/>
                      </a:stretch>
                    </p:blipFill>
                    <p:spPr>
                      <a:xfrm>
                        <a:off x="3581400" y="2819400"/>
                        <a:ext cx="1524000" cy="762000"/>
                      </a:xfrm>
                      <a:prstGeom prst="rect">
                        <a:avLst/>
                      </a:prstGeom>
                      <a:noFill/>
                      <a:ln w="38100">
                        <a:miter/>
                      </a:ln>
                    </p:spPr>
                  </p:pic>
                </p:oleObj>
              </mc:Fallback>
            </mc:AlternateContent>
          </a:graphicData>
        </a:graphic>
      </p:graphicFrame>
      <p:graphicFrame>
        <p:nvGraphicFramePr>
          <p:cNvPr id="44039" name="Content Placeholder 44038"/>
          <p:cNvGraphicFramePr/>
          <p:nvPr>
            <p:ph sz="quarter" idx="3"/>
          </p:nvPr>
        </p:nvGraphicFramePr>
        <p:xfrm>
          <a:off x="2667000" y="4953000"/>
          <a:ext cx="2952750" cy="1130300"/>
        </p:xfrm>
        <a:graphic>
          <a:graphicData uri="http://schemas.openxmlformats.org/presentationml/2006/ole">
            <mc:AlternateContent xmlns:mc="http://schemas.openxmlformats.org/markup-compatibility/2006">
              <mc:Choice xmlns:v="urn:schemas-microsoft-com:vml" Requires="v">
                <p:oleObj spid="_x0000_s3076" name="" r:id="rId3" imgW="2114550" imgH="809625" progId="Paint.Picture">
                  <p:embed/>
                </p:oleObj>
              </mc:Choice>
              <mc:Fallback>
                <p:oleObj name="" r:id="rId3" imgW="2114550" imgH="809625" progId="Paint.Picture">
                  <p:embed/>
                  <p:pic>
                    <p:nvPicPr>
                      <p:cNvPr id="0" name="Picture 3075"/>
                      <p:cNvPicPr/>
                      <p:nvPr/>
                    </p:nvPicPr>
                    <p:blipFill>
                      <a:blip r:embed="rId4"/>
                      <a:stretch>
                        <a:fillRect/>
                      </a:stretch>
                    </p:blipFill>
                    <p:spPr>
                      <a:xfrm>
                        <a:off x="2667000" y="4953000"/>
                        <a:ext cx="2952750" cy="1130300"/>
                      </a:xfrm>
                      <a:prstGeom prst="rect">
                        <a:avLst/>
                      </a:prstGeom>
                      <a:noFill/>
                      <a:ln w="38100">
                        <a:miter/>
                      </a:ln>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
        <p:nvSpPr>
          <p:cNvPr id="17413" name="Title 17412"/>
          <p:cNvSpPr>
            <a:spLocks noGrp="1"/>
          </p:cNvSpPr>
          <p:nvPr>
            <p:ph type="title"/>
          </p:nvPr>
        </p:nvSpPr>
        <p:spPr>
          <a:xfrm>
            <a:off x="457200" y="190500"/>
            <a:ext cx="8229600" cy="1009015"/>
          </a:xfrm>
          <a:ln/>
        </p:spPr>
        <p:txBody>
          <a:bodyPr anchor="b"/>
          <a:p>
            <a:pPr algn="ctr"/>
            <a:r>
              <a:rPr sz="3200"/>
              <a:t>GASEOUS BREAKDOWN IN UNIFORM FIELDS</a:t>
            </a:r>
            <a:endParaRPr sz="3200"/>
          </a:p>
        </p:txBody>
      </p:sp>
      <p:pic>
        <p:nvPicPr>
          <p:cNvPr id="17412" name="Content Placeholder 17411" descr="kayal2"/>
          <p:cNvPicPr>
            <a:picLocks noChangeAspect="1"/>
          </p:cNvPicPr>
          <p:nvPr>
            <p:ph idx="1"/>
          </p:nvPr>
        </p:nvPicPr>
        <p:blipFill>
          <a:blip r:embed="rId1"/>
          <a:stretch>
            <a:fillRect/>
          </a:stretch>
        </p:blipFill>
        <p:spPr>
          <a:xfrm>
            <a:off x="1676400" y="2209800"/>
            <a:ext cx="6096000" cy="3821113"/>
          </a:xfrm>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
        <p:nvSpPr>
          <p:cNvPr id="48130" name="Title 48129"/>
          <p:cNvSpPr>
            <a:spLocks noGrp="1"/>
          </p:cNvSpPr>
          <p:nvPr>
            <p:ph type="title"/>
          </p:nvPr>
        </p:nvSpPr>
        <p:spPr>
          <a:xfrm>
            <a:off x="457200" y="190500"/>
            <a:ext cx="8229600" cy="1207770"/>
          </a:xfrm>
          <a:ln/>
        </p:spPr>
        <p:txBody>
          <a:bodyPr anchor="b"/>
          <a:p>
            <a:pPr algn="ctr"/>
            <a:r>
              <a:rPr sz="3200" b="1">
                <a:solidFill>
                  <a:srgbClr val="4B0498"/>
                </a:solidFill>
                <a:latin typeface="Arial" panose="020B0604020202020204" pitchFamily="34" charset="0"/>
                <a:cs typeface="Arial" panose="020B0604020202020204" pitchFamily="34" charset="0"/>
              </a:rPr>
              <a:t>BREAKDOWN IN LIQUID DIELECTRICS </a:t>
            </a:r>
            <a:br>
              <a:rPr sz="3600" b="1">
                <a:solidFill>
                  <a:srgbClr val="4B0498"/>
                </a:solidFill>
                <a:latin typeface="Arial" panose="020B0604020202020204" pitchFamily="34" charset="0"/>
                <a:cs typeface="Arial" panose="020B0604020202020204" pitchFamily="34" charset="0"/>
              </a:rPr>
            </a:br>
            <a:endParaRPr sz="1800" b="1">
              <a:solidFill>
                <a:srgbClr val="4B0498"/>
              </a:solidFill>
              <a:latin typeface="Arial" panose="020B0604020202020204" pitchFamily="34" charset="0"/>
              <a:ea typeface="Arial" panose="020B0604020202020204" pitchFamily="34" charset="0"/>
            </a:endParaRPr>
          </a:p>
        </p:txBody>
      </p:sp>
      <p:sp>
        <p:nvSpPr>
          <p:cNvPr id="48131" name="Rectangle 48130"/>
          <p:cNvSpPr/>
          <p:nvPr/>
        </p:nvSpPr>
        <p:spPr>
          <a:xfrm>
            <a:off x="2438400" y="3451225"/>
            <a:ext cx="271463" cy="260350"/>
          </a:xfrm>
          <a:prstGeom prst="rect">
            <a:avLst/>
          </a:prstGeom>
          <a:noFill/>
          <a:ln w="9525">
            <a:noFill/>
          </a:ln>
        </p:spPr>
        <p:txBody>
          <a:bodyPr wrap="none" anchor="ctr">
            <a:spAutoFit/>
          </a:bodyPr>
          <a:p>
            <a:pPr eaLnBrk="1" hangingPunct="1"/>
            <a:r>
              <a:rPr sz="1100">
                <a:latin typeface="Tahoma" panose="020B0604030504040204" pitchFamily="34" charset="0"/>
              </a:rPr>
              <a:t>, </a:t>
            </a:r>
            <a:endParaRPr sz="2400">
              <a:latin typeface="Times New Roman" panose="02020603050405020304" pitchFamily="18" charset="0"/>
            </a:endParaRPr>
          </a:p>
        </p:txBody>
      </p:sp>
      <p:pic>
        <p:nvPicPr>
          <p:cNvPr id="48132" name="Picture 48131" descr="gamma"/>
          <p:cNvPicPr>
            <a:picLocks noChangeAspect="1"/>
          </p:cNvPicPr>
          <p:nvPr/>
        </p:nvPicPr>
        <p:blipFill>
          <a:blip r:embed="rId1"/>
          <a:stretch>
            <a:fillRect/>
          </a:stretch>
        </p:blipFill>
        <p:spPr>
          <a:xfrm>
            <a:off x="-2862262" y="3246438"/>
            <a:ext cx="57150" cy="85725"/>
          </a:xfrm>
          <a:prstGeom prst="rect">
            <a:avLst/>
          </a:prstGeom>
          <a:noFill/>
          <a:ln w="9525">
            <a:noFill/>
          </a:ln>
        </p:spPr>
      </p:pic>
      <p:sp>
        <p:nvSpPr>
          <p:cNvPr id="48133" name="Rectangle 48132"/>
          <p:cNvSpPr/>
          <p:nvPr/>
        </p:nvSpPr>
        <p:spPr>
          <a:xfrm>
            <a:off x="-4589462" y="3200400"/>
            <a:ext cx="3990975" cy="457200"/>
          </a:xfrm>
          <a:prstGeom prst="rect">
            <a:avLst/>
          </a:prstGeom>
          <a:noFill/>
          <a:ln w="9525">
            <a:noFill/>
          </a:ln>
        </p:spPr>
        <p:txBody>
          <a:bodyPr wrap="none" anchor="ctr">
            <a:spAutoFit/>
          </a:bodyPr>
          <a:p>
            <a:pPr eaLnBrk="1" hangingPunct="1"/>
            <a:r>
              <a:rPr sz="2400">
                <a:latin typeface="Times New Roman" panose="02020603050405020304" pitchFamily="18" charset="0"/>
              </a:rPr>
              <a:t>This is known as </a:t>
            </a:r>
            <a:r>
              <a:rPr sz="900" err="1">
                <a:solidFill>
                  <a:srgbClr val="000000"/>
                </a:solidFill>
                <a:latin typeface="Arial" panose="020B0604020202020204" pitchFamily="34" charset="0"/>
                <a:cs typeface="Arial" panose="020B0604020202020204" pitchFamily="34" charset="0"/>
              </a:rPr>
              <a:t>Paschen's</a:t>
            </a:r>
            <a:r>
              <a:rPr sz="900">
                <a:solidFill>
                  <a:srgbClr val="000000"/>
                </a:solidFill>
                <a:latin typeface="Arial" panose="020B0604020202020204" pitchFamily="34" charset="0"/>
                <a:cs typeface="Arial" panose="020B0604020202020204" pitchFamily="34" charset="0"/>
              </a:rPr>
              <a:t> law</a:t>
            </a:r>
            <a:r>
              <a:rPr sz="1100">
                <a:latin typeface="Tahoma" panose="020B0604030504040204" pitchFamily="34" charset="0"/>
              </a:rPr>
              <a:t>. The scientist, </a:t>
            </a:r>
            <a:endParaRPr sz="2400">
              <a:latin typeface="Times New Roman" panose="02020603050405020304" pitchFamily="18" charset="0"/>
            </a:endParaRPr>
          </a:p>
        </p:txBody>
      </p:sp>
      <p:pic>
        <p:nvPicPr>
          <p:cNvPr id="48134" name="Picture 48133" descr="gamma"/>
          <p:cNvPicPr>
            <a:picLocks noChangeAspect="1"/>
          </p:cNvPicPr>
          <p:nvPr/>
        </p:nvPicPr>
        <p:blipFill>
          <a:blip r:embed="rId1"/>
          <a:stretch>
            <a:fillRect/>
          </a:stretch>
        </p:blipFill>
        <p:spPr>
          <a:xfrm>
            <a:off x="-2862262" y="3246438"/>
            <a:ext cx="57150" cy="85725"/>
          </a:xfrm>
          <a:prstGeom prst="rect">
            <a:avLst/>
          </a:prstGeom>
          <a:noFill/>
          <a:ln w="9525">
            <a:noFill/>
          </a:ln>
        </p:spPr>
      </p:pic>
      <p:graphicFrame>
        <p:nvGraphicFramePr>
          <p:cNvPr id="48141" name="Content Placeholder 48140"/>
          <p:cNvGraphicFramePr/>
          <p:nvPr>
            <p:ph idx="1"/>
          </p:nvPr>
        </p:nvGraphicFramePr>
        <p:xfrm>
          <a:off x="685800" y="2017713"/>
          <a:ext cx="8269288" cy="3789362"/>
        </p:xfrm>
        <a:graphic>
          <a:graphicData uri="http://schemas.openxmlformats.org/drawingml/2006/table">
            <a:tbl>
              <a:tblPr/>
              <a:tblGrid>
                <a:gridCol w="8269288"/>
              </a:tblGrid>
              <a:tr h="3789680">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defRPr>
                      </a:lvl5pPr>
                    </a:lstStyle>
                    <a:p>
                      <a:pPr lvl="0">
                        <a:spcBef>
                          <a:spcPct val="0"/>
                        </a:spcBef>
                        <a:buClrTx/>
                        <a:buSzTx/>
                        <a:buFontTx/>
                        <a:buChar char="•"/>
                      </a:pPr>
                      <a:r>
                        <a:rPr>
                          <a:solidFill>
                            <a:srgbClr val="000000"/>
                          </a:solidFill>
                          <a:latin typeface="Arial" panose="020B0604020202020204" pitchFamily="34" charset="0"/>
                          <a:cs typeface="Arial" panose="020B0604020202020204" pitchFamily="34" charset="0"/>
                        </a:rPr>
                        <a:t>A very large number of external factors affect the breakdown strength of liquid dielectrics. </a:t>
                      </a:r>
                      <a:endParaRPr>
                        <a:solidFill>
                          <a:srgbClr val="000000"/>
                        </a:solidFill>
                        <a:latin typeface="Arial" panose="020B0604020202020204" pitchFamily="34" charset="0"/>
                        <a:cs typeface="Arial" panose="020B0604020202020204" pitchFamily="34" charset="0"/>
                      </a:endParaRPr>
                    </a:p>
                    <a:p>
                      <a:pPr lvl="0">
                        <a:spcBef>
                          <a:spcPct val="0"/>
                        </a:spcBef>
                        <a:buClrTx/>
                        <a:buSzTx/>
                        <a:buFontTx/>
                        <a:buChar char="•"/>
                      </a:pPr>
                      <a:r>
                        <a:rPr>
                          <a:solidFill>
                            <a:srgbClr val="000000"/>
                          </a:solidFill>
                          <a:latin typeface="Arial" panose="020B0604020202020204" pitchFamily="34" charset="0"/>
                          <a:cs typeface="Arial" panose="020B0604020202020204" pitchFamily="34" charset="0"/>
                        </a:rPr>
                        <a:t>For example, electrode configuration, their material, size and surface finish,  the type of voltage, its period of application and magnitude, the temperature, pressure, purification of the liquid and its ageing condition. </a:t>
                      </a:r>
                      <a:endParaRPr lang="en-US">
                        <a:solidFill>
                          <a:srgbClr val="000000"/>
                        </a:solidFill>
                        <a:latin typeface="Arial" panose="020B0604020202020204" pitchFamily="34" charset="0"/>
                        <a:ea typeface="Arial" panose="020B0604020202020204" pitchFamily="34" charset="0"/>
                      </a:endParaRPr>
                    </a:p>
                  </a:txBody>
                  <a:tcPr anchor="ctr">
                    <a:lnL cap="flat">
                      <a:noFill/>
                    </a:lnL>
                    <a:lnR cap="flat">
                      <a:noFill/>
                    </a:lnR>
                    <a:lnT cap="flat">
                      <a:noFill/>
                    </a:lnT>
                    <a:lnB cap="flat">
                      <a:noFill/>
                    </a:lnB>
                    <a:lnTlToBr>
                      <a:noFill/>
                    </a:lnTlToBr>
                    <a:lnBlToTr>
                      <a:noFill/>
                    </a:lnBlToTr>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
        <p:nvSpPr>
          <p:cNvPr id="49154" name="Title 49153"/>
          <p:cNvSpPr>
            <a:spLocks noGrp="1"/>
          </p:cNvSpPr>
          <p:nvPr>
            <p:ph type="title"/>
          </p:nvPr>
        </p:nvSpPr>
        <p:spPr>
          <a:xfrm>
            <a:off x="457200" y="190500"/>
            <a:ext cx="8229600" cy="1222375"/>
          </a:xfrm>
          <a:ln/>
        </p:spPr>
        <p:txBody>
          <a:bodyPr anchor="b"/>
          <a:p>
            <a:pPr algn="ctr"/>
            <a:r>
              <a:rPr sz="3200" b="1">
                <a:solidFill>
                  <a:srgbClr val="4B0498"/>
                </a:solidFill>
                <a:latin typeface="Arial" panose="020B0604020202020204" pitchFamily="34" charset="0"/>
                <a:cs typeface="Arial" panose="020B0604020202020204" pitchFamily="34" charset="0"/>
              </a:rPr>
              <a:t>BREAKDOWN IN LIQUID DIELECTRICS </a:t>
            </a:r>
            <a:br>
              <a:rPr sz="3600" b="1">
                <a:solidFill>
                  <a:srgbClr val="4B0498"/>
                </a:solidFill>
                <a:latin typeface="Arial" panose="020B0604020202020204" pitchFamily="34" charset="0"/>
                <a:cs typeface="Arial" panose="020B0604020202020204" pitchFamily="34" charset="0"/>
              </a:rPr>
            </a:br>
            <a:endParaRPr sz="1800" b="1">
              <a:solidFill>
                <a:srgbClr val="4B0498"/>
              </a:solidFill>
              <a:latin typeface="Arial" panose="020B0604020202020204" pitchFamily="34" charset="0"/>
              <a:ea typeface="Arial" panose="020B0604020202020204" pitchFamily="34" charset="0"/>
            </a:endParaRPr>
          </a:p>
        </p:txBody>
      </p:sp>
      <p:sp>
        <p:nvSpPr>
          <p:cNvPr id="49155" name="Rectangle 49154"/>
          <p:cNvSpPr/>
          <p:nvPr/>
        </p:nvSpPr>
        <p:spPr>
          <a:xfrm>
            <a:off x="2438400" y="3451225"/>
            <a:ext cx="271463" cy="260350"/>
          </a:xfrm>
          <a:prstGeom prst="rect">
            <a:avLst/>
          </a:prstGeom>
          <a:noFill/>
          <a:ln w="9525">
            <a:noFill/>
          </a:ln>
        </p:spPr>
        <p:txBody>
          <a:bodyPr wrap="none" anchor="ctr">
            <a:spAutoFit/>
          </a:bodyPr>
          <a:p>
            <a:pPr eaLnBrk="1" hangingPunct="1"/>
            <a:r>
              <a:rPr sz="1100">
                <a:latin typeface="Tahoma" panose="020B0604030504040204" pitchFamily="34" charset="0"/>
              </a:rPr>
              <a:t>, </a:t>
            </a:r>
            <a:endParaRPr sz="2400">
              <a:latin typeface="Times New Roman" panose="02020603050405020304" pitchFamily="18" charset="0"/>
            </a:endParaRPr>
          </a:p>
        </p:txBody>
      </p:sp>
      <p:pic>
        <p:nvPicPr>
          <p:cNvPr id="49156" name="Picture 49155" descr="gamma"/>
          <p:cNvPicPr>
            <a:picLocks noChangeAspect="1"/>
          </p:cNvPicPr>
          <p:nvPr/>
        </p:nvPicPr>
        <p:blipFill>
          <a:blip r:embed="rId1"/>
          <a:stretch>
            <a:fillRect/>
          </a:stretch>
        </p:blipFill>
        <p:spPr>
          <a:xfrm>
            <a:off x="-2862262" y="3246438"/>
            <a:ext cx="57150" cy="85725"/>
          </a:xfrm>
          <a:prstGeom prst="rect">
            <a:avLst/>
          </a:prstGeom>
          <a:noFill/>
          <a:ln w="9525">
            <a:noFill/>
          </a:ln>
        </p:spPr>
      </p:pic>
      <p:sp>
        <p:nvSpPr>
          <p:cNvPr id="49157" name="Rectangle 49156"/>
          <p:cNvSpPr/>
          <p:nvPr/>
        </p:nvSpPr>
        <p:spPr>
          <a:xfrm>
            <a:off x="-4589462" y="3200400"/>
            <a:ext cx="3990975" cy="457200"/>
          </a:xfrm>
          <a:prstGeom prst="rect">
            <a:avLst/>
          </a:prstGeom>
          <a:noFill/>
          <a:ln w="9525">
            <a:noFill/>
          </a:ln>
        </p:spPr>
        <p:txBody>
          <a:bodyPr wrap="none" anchor="ctr">
            <a:spAutoFit/>
          </a:bodyPr>
          <a:p>
            <a:pPr eaLnBrk="1" hangingPunct="1"/>
            <a:r>
              <a:rPr sz="2400">
                <a:latin typeface="Times New Roman" panose="02020603050405020304" pitchFamily="18" charset="0"/>
              </a:rPr>
              <a:t>This is known as </a:t>
            </a:r>
            <a:r>
              <a:rPr sz="900" err="1">
                <a:solidFill>
                  <a:srgbClr val="000000"/>
                </a:solidFill>
                <a:latin typeface="Arial" panose="020B0604020202020204" pitchFamily="34" charset="0"/>
                <a:cs typeface="Arial" panose="020B0604020202020204" pitchFamily="34" charset="0"/>
              </a:rPr>
              <a:t>Paschen's</a:t>
            </a:r>
            <a:r>
              <a:rPr sz="900">
                <a:solidFill>
                  <a:srgbClr val="000000"/>
                </a:solidFill>
                <a:latin typeface="Arial" panose="020B0604020202020204" pitchFamily="34" charset="0"/>
                <a:cs typeface="Arial" panose="020B0604020202020204" pitchFamily="34" charset="0"/>
              </a:rPr>
              <a:t> law</a:t>
            </a:r>
            <a:r>
              <a:rPr sz="1100">
                <a:latin typeface="Tahoma" panose="020B0604030504040204" pitchFamily="34" charset="0"/>
              </a:rPr>
              <a:t>. The scientist, </a:t>
            </a:r>
            <a:endParaRPr sz="2400">
              <a:latin typeface="Times New Roman" panose="02020603050405020304" pitchFamily="18" charset="0"/>
            </a:endParaRPr>
          </a:p>
        </p:txBody>
      </p:sp>
      <p:pic>
        <p:nvPicPr>
          <p:cNvPr id="49158" name="Picture 49157" descr="gamma"/>
          <p:cNvPicPr>
            <a:picLocks noChangeAspect="1"/>
          </p:cNvPicPr>
          <p:nvPr/>
        </p:nvPicPr>
        <p:blipFill>
          <a:blip r:embed="rId1"/>
          <a:stretch>
            <a:fillRect/>
          </a:stretch>
        </p:blipFill>
        <p:spPr>
          <a:xfrm>
            <a:off x="-2862262" y="3246438"/>
            <a:ext cx="57150" cy="85725"/>
          </a:xfrm>
          <a:prstGeom prst="rect">
            <a:avLst/>
          </a:prstGeom>
          <a:noFill/>
          <a:ln w="9525">
            <a:noFill/>
          </a:ln>
        </p:spPr>
      </p:pic>
      <p:graphicFrame>
        <p:nvGraphicFramePr>
          <p:cNvPr id="49165" name="Content Placeholder 49164"/>
          <p:cNvGraphicFramePr/>
          <p:nvPr>
            <p:ph idx="1"/>
          </p:nvPr>
        </p:nvGraphicFramePr>
        <p:xfrm>
          <a:off x="685800" y="2017713"/>
          <a:ext cx="8269288" cy="3789362"/>
        </p:xfrm>
        <a:graphic>
          <a:graphicData uri="http://schemas.openxmlformats.org/drawingml/2006/table">
            <a:tbl>
              <a:tblPr/>
              <a:tblGrid>
                <a:gridCol w="8269288"/>
              </a:tblGrid>
              <a:tr h="3789363">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defRPr>
                      </a:lvl1pPr>
                      <a:lvl2pPr marL="742950" lvl="1" indent="-28575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latin typeface="Tahoma" panose="020B0604030504040204" pitchFamily="34" charset="0"/>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000" b="0" i="0" u="none" kern="1200" baseline="0">
                          <a:solidFill>
                            <a:schemeClr val="tx1"/>
                          </a:solidFill>
                          <a:latin typeface="Tahoma" panose="020B0604030504040204" pitchFamily="34" charset="0"/>
                        </a:defRPr>
                      </a:lvl3pPr>
                      <a:lvl4pPr marL="1600200" lvl="3"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defRPr>
                      </a:lvl4pPr>
                      <a:lvl5pPr marL="2057400" lvl="4"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1800" b="0" i="0" u="none" kern="1200" baseline="0">
                          <a:solidFill>
                            <a:schemeClr val="tx1"/>
                          </a:solidFill>
                          <a:latin typeface="Tahoma" panose="020B0604030504040204" pitchFamily="34" charset="0"/>
                        </a:defRPr>
                      </a:lvl5pPr>
                    </a:lstStyle>
                    <a:p>
                      <a:pPr lvl="0">
                        <a:spcBef>
                          <a:spcPct val="0"/>
                        </a:spcBef>
                        <a:buClrTx/>
                        <a:buSzTx/>
                        <a:buFontTx/>
                        <a:buChar char="•"/>
                      </a:pPr>
                      <a:r>
                        <a:rPr>
                          <a:solidFill>
                            <a:srgbClr val="000000"/>
                          </a:solidFill>
                          <a:latin typeface="Arial" panose="020B0604020202020204" pitchFamily="34" charset="0"/>
                          <a:cs typeface="Arial" panose="020B0604020202020204" pitchFamily="34" charset="0"/>
                        </a:rPr>
                        <a:t>Dissolved water, gas or the presence of any other form of contamination and sludge also affect the breakdown strength considerably.</a:t>
                      </a:r>
                      <a:endParaRPr>
                        <a:solidFill>
                          <a:srgbClr val="000000"/>
                        </a:solidFill>
                        <a:latin typeface="Arial" panose="020B0604020202020204" pitchFamily="34" charset="0"/>
                        <a:cs typeface="Arial" panose="020B0604020202020204" pitchFamily="34" charset="0"/>
                      </a:endParaRPr>
                    </a:p>
                    <a:p>
                      <a:pPr lvl="0">
                        <a:spcBef>
                          <a:spcPct val="0"/>
                        </a:spcBef>
                        <a:buClrTx/>
                        <a:buSzTx/>
                        <a:buFontTx/>
                        <a:buChar char="•"/>
                      </a:pPr>
                      <a:r>
                        <a:rPr>
                          <a:solidFill>
                            <a:srgbClr val="000000"/>
                          </a:solidFill>
                          <a:latin typeface="Arial" panose="020B0604020202020204" pitchFamily="34" charset="0"/>
                          <a:cs typeface="Arial" panose="020B0604020202020204" pitchFamily="34" charset="0"/>
                        </a:rPr>
                        <a:t>It is, therefore, not possible to describe the breakdown mechanism by a single theoretical analysis which may take into account all known observed factors affecting the breakdown. </a:t>
                      </a:r>
                      <a:endParaRPr lang="en-US">
                        <a:latin typeface="Times New Roman" panose="02020603050405020304" pitchFamily="18" charset="0"/>
                      </a:endParaRPr>
                    </a:p>
                  </a:txBody>
                  <a:tcPr anchor="ctr">
                    <a:lnL cap="flat">
                      <a:noFill/>
                    </a:lnL>
                    <a:lnR cap="flat">
                      <a:noFill/>
                    </a:lnR>
                    <a:lnT cap="flat">
                      <a:noFill/>
                    </a:lnT>
                    <a:lnB cap="flat">
                      <a:noFill/>
                    </a:lnB>
                    <a:lnTlToBr>
                      <a:noFill/>
                    </a:lnTlToBr>
                    <a:lnBlToTr>
                      <a:noFill/>
                    </a:lnBlToTr>
                    <a:no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
        <p:nvSpPr>
          <p:cNvPr id="3074" name="Title 3073"/>
          <p:cNvSpPr>
            <a:spLocks noGrp="1"/>
          </p:cNvSpPr>
          <p:nvPr>
            <p:ph type="title"/>
          </p:nvPr>
        </p:nvSpPr>
        <p:spPr>
          <a:xfrm>
            <a:off x="457200" y="502920"/>
            <a:ext cx="8229600" cy="582930"/>
          </a:xfrm>
          <a:ln/>
        </p:spPr>
        <p:txBody>
          <a:bodyPr anchor="b"/>
          <a:p>
            <a:pPr algn="ctr"/>
            <a:r>
              <a:t>CORONA DISCHARGE</a:t>
            </a:r>
          </a:p>
        </p:txBody>
      </p:sp>
      <p:sp>
        <p:nvSpPr>
          <p:cNvPr id="3075" name="Text Placeholder 3074"/>
          <p:cNvSpPr>
            <a:spLocks noGrp="1"/>
          </p:cNvSpPr>
          <p:nvPr>
            <p:ph type="body" idx="1"/>
          </p:nvPr>
        </p:nvSpPr>
        <p:spPr>
          <a:xfrm>
            <a:off x="762000" y="2017713"/>
            <a:ext cx="7924800" cy="4114800"/>
          </a:xfrm>
          <a:ln/>
        </p:spPr>
        <p:txBody>
          <a:bodyPr/>
          <a:p>
            <a:r>
              <a:rPr sz="2800"/>
              <a:t>The field is non-uniform, an increase in voltage will first cause a discharge in the gas to appear at points with highest electric field intensity, namely at sharp points or where the electrodes are curved or on transmission lines. This form of discharge is called a corona discharge and can be observed as a bluish luminescence.</a:t>
            </a:r>
            <a:endParaRPr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Number Placeholder 1"/>
          <p:cNvSpPr/>
          <p:nvPr>
            <p:ph type="sldNum" sz="quarter" idx="12"/>
          </p:nvPr>
        </p:nvSpPr>
        <p:spPr/>
        <p:txBody>
          <a:bodyPr/>
          <a:p>
            <a:pPr lvl="0"/>
            <a:fld id="{9A0DB2DC-4C9A-4742-B13C-FB6460FD3503}" type="slidenum">
              <a:rPr lang="en-US"/>
            </a:fld>
            <a:endParaRPr lang="en-US">
              <a:latin typeface="Times New Roman" panose="02020603050405020304" pitchFamily="18" charset="0"/>
            </a:endParaRPr>
          </a:p>
        </p:txBody>
      </p:sp>
      <p:sp>
        <p:nvSpPr>
          <p:cNvPr id="4098" name="Title 4097"/>
          <p:cNvSpPr>
            <a:spLocks noGrp="1"/>
          </p:cNvSpPr>
          <p:nvPr>
            <p:ph type="title"/>
          </p:nvPr>
        </p:nvSpPr>
        <p:spPr>
          <a:ln/>
        </p:spPr>
        <p:txBody>
          <a:bodyPr anchor="b"/>
          <a:p>
            <a:pPr algn="ctr"/>
            <a:r>
              <a:t>CORONA DISCHARGE</a:t>
            </a:r>
          </a:p>
        </p:txBody>
      </p:sp>
      <p:sp>
        <p:nvSpPr>
          <p:cNvPr id="4099" name="Text Placeholder 4098"/>
          <p:cNvSpPr>
            <a:spLocks noGrp="1"/>
          </p:cNvSpPr>
          <p:nvPr>
            <p:ph type="body" idx="1"/>
          </p:nvPr>
        </p:nvSpPr>
        <p:spPr>
          <a:xfrm>
            <a:off x="838200" y="2017713"/>
            <a:ext cx="8116888" cy="4114800"/>
          </a:xfrm>
          <a:ln/>
        </p:spPr>
        <p:txBody>
          <a:bodyPr/>
          <a:p>
            <a:pPr>
              <a:lnSpc>
                <a:spcPct val="90000"/>
              </a:lnSpc>
            </a:pPr>
            <a:r>
              <a:rPr sz="2800"/>
              <a:t>This is accompanied by a hissing noise.</a:t>
            </a:r>
            <a:endParaRPr sz="2800"/>
          </a:p>
          <a:p>
            <a:pPr>
              <a:lnSpc>
                <a:spcPct val="90000"/>
              </a:lnSpc>
            </a:pPr>
            <a:r>
              <a:rPr sz="2800"/>
              <a:t>The air surrounding the corona region becomes converted into ozone.</a:t>
            </a:r>
            <a:endParaRPr sz="2800"/>
          </a:p>
          <a:p>
            <a:pPr>
              <a:lnSpc>
                <a:spcPct val="90000"/>
              </a:lnSpc>
            </a:pPr>
            <a:r>
              <a:rPr sz="2800"/>
              <a:t>It is responsible for considerable loss of power from high voltage transmission lines,</a:t>
            </a:r>
            <a:endParaRPr sz="2800"/>
          </a:p>
          <a:p>
            <a:pPr>
              <a:lnSpc>
                <a:spcPct val="90000"/>
              </a:lnSpc>
            </a:pPr>
            <a:r>
              <a:rPr sz="2800"/>
              <a:t>It leads to the deterioration of insulation due to the combined action of the bombardment of ions and of the chemical compounds formed during discharges.</a:t>
            </a:r>
            <a:endParaRPr sz="2800"/>
          </a:p>
          <a:p>
            <a:pPr>
              <a:lnSpc>
                <a:spcPct val="90000"/>
              </a:lnSpc>
            </a:pPr>
            <a:r>
              <a:rPr sz="2800"/>
              <a:t>It also gives rise to radio interference.</a:t>
            </a:r>
            <a:endParaRPr sz="2800"/>
          </a:p>
        </p:txBody>
      </p:sp>
    </p:spTree>
  </p:cSld>
  <p:clrMapOvr>
    <a:masterClrMapping/>
  </p:clrMapOvr>
</p:sld>
</file>

<file path=ppt/theme/theme1.xml><?xml version="1.0" encoding="utf-8"?>
<a:theme xmlns:a="http://schemas.openxmlformats.org/drawingml/2006/main" name="Green Color">
  <a:themeElements>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fontScheme name="Green Color">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reen Col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een Col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een Col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een Col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een Col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een Col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een Col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een Col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een Col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een Col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een Col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een Col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Blends</Template>
  <TotalTime>0</TotalTime>
  <Words>3634</Words>
  <Application>WPS Presentation</Application>
  <PresentationFormat>On-screen Show</PresentationFormat>
  <Paragraphs>133</Paragraphs>
  <Slides>15</Slides>
  <Notes>0</Notes>
  <HiddenSlides>0</HiddenSlides>
  <MMClips>0</MMClips>
  <ScaleCrop>false</ScaleCrop>
  <HeadingPairs>
    <vt:vector size="8" baseType="variant">
      <vt:variant>
        <vt:lpstr>已用的字体</vt:lpstr>
      </vt:variant>
      <vt:variant>
        <vt:i4>20</vt:i4>
      </vt:variant>
      <vt:variant>
        <vt:lpstr>主题</vt:lpstr>
      </vt:variant>
      <vt:variant>
        <vt:i4>1</vt:i4>
      </vt:variant>
      <vt:variant>
        <vt:lpstr>嵌入 OLE 服务器</vt:lpstr>
      </vt:variant>
      <vt:variant>
        <vt:i4>4</vt:i4>
      </vt:variant>
      <vt:variant>
        <vt:lpstr>幻灯片标题</vt:lpstr>
      </vt:variant>
      <vt:variant>
        <vt:i4>15</vt:i4>
      </vt:variant>
    </vt:vector>
  </HeadingPairs>
  <TitlesOfParts>
    <vt:vector size="40" baseType="lpstr">
      <vt:lpstr>Arial</vt:lpstr>
      <vt:lpstr>SimSun</vt:lpstr>
      <vt:lpstr>Wingdings</vt:lpstr>
      <vt:lpstr>Times New Roman</vt:lpstr>
      <vt:lpstr>Tahoma</vt:lpstr>
      <vt:lpstr>Microsoft YaHei</vt:lpstr>
      <vt:lpstr>Arial Unicode MS</vt:lpstr>
      <vt:lpstr>Comic Sans MS</vt:lpstr>
      <vt:lpstr>Microsoft JhengHei UI</vt:lpstr>
      <vt:lpstr>Microsoft YaHei UI</vt:lpstr>
      <vt:lpstr>Adobe Devanagari</vt:lpstr>
      <vt:lpstr>Algerian</vt:lpstr>
      <vt:lpstr>AR CENA</vt:lpstr>
      <vt:lpstr>Arial Rounded MT Bold</vt:lpstr>
      <vt:lpstr>Bahnschrift Condensed</vt:lpstr>
      <vt:lpstr>Bahnschrift SemiCondensed</vt:lpstr>
      <vt:lpstr>Berlin Sans FB</vt:lpstr>
      <vt:lpstr>Bernard MT Condensed</vt:lpstr>
      <vt:lpstr>Bookshelf Symbol 7</vt:lpstr>
      <vt:lpstr>Cambria</vt:lpstr>
      <vt:lpstr>Green Color</vt:lpstr>
      <vt:lpstr>Paint.Picture</vt:lpstr>
      <vt:lpstr>Paint.Picture</vt:lpstr>
      <vt:lpstr>Paint.Picture</vt:lpstr>
      <vt:lpstr>Paint.Picture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nic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 II</dc:title>
  <dc:creator>client12</dc:creator>
  <cp:lastModifiedBy>google1563199873</cp:lastModifiedBy>
  <cp:revision>9</cp:revision>
  <dcterms:created xsi:type="dcterms:W3CDTF">2008-06-12T13:10:59Z</dcterms:created>
  <dcterms:modified xsi:type="dcterms:W3CDTF">2019-11-09T17:59:40Z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1033-11.2.0.8991</vt:lpwstr>
  </property>
</Properties>
</file>