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17AC9-2065-4C1A-899A-03CDCE98E695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5F3D1-DFDB-4538-8B91-B40030F52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49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F3D1-DFDB-4538-8B91-B40030F52E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02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F3D1-DFDB-4538-8B91-B40030F52E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43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F3D1-DFDB-4538-8B91-B40030F52E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09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F3D1-DFDB-4538-8B91-B40030F52E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40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F3D1-DFDB-4538-8B91-B40030F52E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22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F3D1-DFDB-4538-8B91-B40030F52E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9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795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95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33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40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836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69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17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63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51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68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08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A71711-30EA-41BC-9921-642746C17786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6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show.com/relay.php?pid=9316940&amp;url=http://www.isquareit.edu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info@isquareit.edu.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show.com/relay.php?pid=9316940&amp;url=http://www.isquareit.edu.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s://www.powershow.com/relay.php?pid=9316940&amp;url=http://www.isquareit.edu.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show.com/relay.php?pid=9316940&amp;url=http://www.isquareit.edu.i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show.com/relay.php?pid=9316940&amp;url=http://www.isquareit.edu.i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show.com/relay.php?pid=9316940&amp;url=http://www.isquareit.edu.i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598" y="507260"/>
            <a:ext cx="7507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BASIC MECHANICAL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33912"/>
            <a:ext cx="83984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Unit –I: Introduction to Mechanical Engineering</a:t>
            </a:r>
          </a:p>
          <a:p>
            <a:pPr algn="ctr"/>
            <a:r>
              <a:rPr lang="en-US" sz="3200" dirty="0" smtClean="0"/>
              <a:t>(Shaft &amp; Keys)</a:t>
            </a:r>
          </a:p>
          <a:p>
            <a:pPr algn="ctr"/>
            <a:endParaRPr lang="en-US" sz="3200" dirty="0" smtClean="0"/>
          </a:p>
          <a:p>
            <a:endParaRPr lang="en-US" sz="2800" dirty="0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yogirajd\Desktop\123.png"/>
          <p:cNvPicPr>
            <a:picLocks noChangeAspect="1" noChangeArrowheads="1"/>
          </p:cNvPicPr>
          <p:nvPr/>
        </p:nvPicPr>
        <p:blipFill>
          <a:blip r:embed="rId5" cstate="print"/>
          <a:srcRect l="30933" t="26274" r="36032" b="3162"/>
          <a:stretch>
            <a:fillRect/>
          </a:stretch>
        </p:blipFill>
        <p:spPr bwMode="auto">
          <a:xfrm>
            <a:off x="8060787" y="2665828"/>
            <a:ext cx="3615397" cy="362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14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Machine: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2" y="2178222"/>
            <a:ext cx="10394135" cy="377762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Device consisting of various elements to perform the prescribed task to satisfy the human needs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E.g. Pump Set, IC Engine, Turbine etc.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15275" y="3077565"/>
            <a:ext cx="2811439" cy="92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</a:t>
            </a:r>
          </a:p>
          <a:p>
            <a:pPr algn="ctr"/>
            <a:r>
              <a:rPr lang="en-US" sz="2400" dirty="0" smtClean="0"/>
              <a:t>(Source of Energy)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4467023" y="3330053"/>
            <a:ext cx="709684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42411" y="3077565"/>
            <a:ext cx="2811439" cy="1086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Machine</a:t>
            </a:r>
          </a:p>
          <a:p>
            <a:pPr algn="ctr"/>
            <a:r>
              <a:rPr lang="en-US" sz="2400" dirty="0" smtClean="0"/>
              <a:t>(Arrangements of Elements)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194943" y="3077564"/>
            <a:ext cx="2811439" cy="92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</a:t>
            </a:r>
          </a:p>
          <a:p>
            <a:pPr algn="ctr"/>
            <a:r>
              <a:rPr lang="en-US" sz="2400" dirty="0" smtClean="0"/>
              <a:t>(Prescribed Task)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8319554" y="3330052"/>
            <a:ext cx="709684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8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Machine Elements: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7802" y="1910690"/>
            <a:ext cx="8317355" cy="4071989"/>
          </a:xfrm>
          <a:prstGeom prst="rect">
            <a:avLst/>
          </a:prstGeom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3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shaft is a rotating member, circular cross-section, solid or hollow, to transmit power or motion</a:t>
            </a:r>
          </a:p>
          <a:p>
            <a:r>
              <a:rPr lang="en-US" sz="2800" dirty="0" smtClean="0"/>
              <a:t>To transmit the power using shaft different members are used such as, Gears, Pulleys, Sprockets</a:t>
            </a:r>
          </a:p>
          <a:p>
            <a:endParaRPr lang="en-US" sz="2800" dirty="0"/>
          </a:p>
          <a:p>
            <a:r>
              <a:rPr lang="en-US" sz="2800" dirty="0" smtClean="0"/>
              <a:t>Types:</a:t>
            </a:r>
          </a:p>
          <a:p>
            <a:r>
              <a:rPr lang="en-US" sz="2800" dirty="0" smtClean="0"/>
              <a:t>A) Transmission Shaft</a:t>
            </a:r>
          </a:p>
          <a:p>
            <a:r>
              <a:rPr lang="en-US" sz="2800" dirty="0" smtClean="0"/>
              <a:t>B) Machine Shafts</a:t>
            </a:r>
          </a:p>
          <a:p>
            <a:endParaRPr lang="en-US" sz="2400" dirty="0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Transmission Shafts: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Transmit the power from source to the machine absorbing the power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Mountings: Gears, Pulleys etc.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Subjected to torque, BM and axial force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Types: Line Shaft and Counter Shaft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86603"/>
            <a:ext cx="9256542" cy="1450757"/>
          </a:xfrm>
        </p:spPr>
        <p:txBody>
          <a:bodyPr/>
          <a:lstStyle/>
          <a:p>
            <a:r>
              <a:rPr lang="en-US" dirty="0" smtClean="0"/>
              <a:t>Difference between Line shaft &amp; Counter Shaft: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9649036"/>
              </p:ext>
            </p:extLst>
          </p:nvPr>
        </p:nvGraphicFramePr>
        <p:xfrm>
          <a:off x="1096963" y="1846262"/>
          <a:ext cx="10058400" cy="333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837"/>
                <a:gridCol w="4844955"/>
                <a:gridCol w="4481608"/>
              </a:tblGrid>
              <a:tr h="9954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Sr. No.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Line Shaft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Counter Shaft</a:t>
                      </a:r>
                      <a:endParaRPr lang="en-US" sz="2800" dirty="0"/>
                    </a:p>
                  </a:txBody>
                  <a:tcPr/>
                </a:tc>
              </a:tr>
              <a:tr h="13916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Directly driven</a:t>
                      </a:r>
                      <a:r>
                        <a:rPr lang="en-US" sz="2800" baseline="0" dirty="0" smtClean="0"/>
                        <a:t> by prime mover and using this power is supplied to diff. machines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Secondary shaft driven by main shaft using belt, chain</a:t>
                      </a:r>
                      <a:r>
                        <a:rPr lang="en-US" sz="2800" baseline="0" dirty="0" smtClean="0"/>
                        <a:t> or gear</a:t>
                      </a:r>
                      <a:endParaRPr lang="en-US" sz="2800" dirty="0"/>
                    </a:p>
                  </a:txBody>
                  <a:tcPr/>
                </a:tc>
              </a:tr>
              <a:tr h="7865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Directly connected to PRIME</a:t>
                      </a:r>
                      <a:r>
                        <a:rPr lang="en-US" sz="2800" baseline="0" dirty="0" smtClean="0"/>
                        <a:t> MOVER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DIRECTLY</a:t>
                      </a:r>
                      <a:r>
                        <a:rPr lang="en-US" sz="2800" baseline="0" dirty="0" smtClean="0"/>
                        <a:t> CONNECTED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5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C2A3608-64FA-4AF0-9FA3-24B857FB859A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G8CZ0Z7BdOSwAEAANoDAAAPAAAAbm9uZS9wbGF5ZXIueG1spZJPb9QwEMXPW6nfIfK99m4Rolo59ICUE0WVFhC3lTeZJqaOHTwTsvvtmfzZpFuQQOKQaPIy72fPs/X9sXbJT4hog0/FRq5FAj4PhfVlKr58zm7uxP376yvdOHOCmNgiFT54EEkBmEfbEPseDVWpeCFIhoqEXx63R7SpqIiarVJd18nujQyxVLfr9UZ9e/i4yyuozY31SMbnzF32ciuSJtoQLZ1S8W4trq9WA/ICZ5F7fInBtf3KKPNQqyYCgieIatz2bN3S38381MErOjWAgkdfDbMfTP78EIrWAfbaSo9tOyDqCYO20rS1mzufYMxTMTbsa0A0JaB0vhRq9Ko/mPWTM1hNHLzA9tymPTiLFYsjfejeL+r+bBmyVxNHXYJ0PUwwnGLWOpeBoTZCIZIIP1rLVdZjv85HsN6IcTnP3Xt8tl5il7PGVWZyCvH0gR18JFOUco5ejtHLwdTbh+ITF49TnLsFMgezhKArqt3bf86j7/6fOAp4Mq0jcV7B+gKOmeW/BDWPQsAz9pqkxsl+tTOVd9ce6hdX40Iadzdl8R1FQiaWwNewMGTUos8w9Zqm1fg5JTTHotXv91JPRC5/AVBLAQIAABQAAgAIAG8CZ0Z7BdOSwAEAANoDAAAPAAAAAAAAAAEAAAAAAAAAAABub25lL3BsYXllci54bWxQSwUGAAAAAAEAAQA9AAAA7QEAAAAA"/>
  <p:tag name="ISPRING_PRESENTATION_TITLE" val="9316940"/>
  <p:tag name="ISPRING_RESOURCE_PATHS_HASH_PRESENTER" val="411cd289eba26c2604ccbdcb8bc339ce79d982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456</Words>
  <Application>Microsoft Office PowerPoint</Application>
  <PresentationFormat>Custom</PresentationFormat>
  <Paragraphs>58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Retrospect</vt:lpstr>
      <vt:lpstr>Slide 1</vt:lpstr>
      <vt:lpstr>Introduction to Machine:</vt:lpstr>
      <vt:lpstr>Classification of Machine Elements:</vt:lpstr>
      <vt:lpstr>Shafts:</vt:lpstr>
      <vt:lpstr>A) Transmission Shafts:  </vt:lpstr>
      <vt:lpstr>Difference between Line shaft &amp; Counter Shaft: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9316940</dc:title>
  <dc:creator>djay</dc:creator>
  <cp:lastModifiedBy>JCT</cp:lastModifiedBy>
  <cp:revision>256</cp:revision>
  <dcterms:created xsi:type="dcterms:W3CDTF">2016-12-28T12:30:14Z</dcterms:created>
  <dcterms:modified xsi:type="dcterms:W3CDTF">2019-11-11T05:37:24Z</dcterms:modified>
</cp:coreProperties>
</file>